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30"/>
  </p:notesMasterIdLst>
  <p:handoutMasterIdLst>
    <p:handoutMasterId r:id="rId31"/>
  </p:handoutMasterIdLst>
  <p:sldIdLst>
    <p:sldId id="272" r:id="rId4"/>
    <p:sldId id="344" r:id="rId5"/>
    <p:sldId id="276" r:id="rId6"/>
    <p:sldId id="287" r:id="rId7"/>
    <p:sldId id="284" r:id="rId8"/>
    <p:sldId id="286" r:id="rId9"/>
    <p:sldId id="326" r:id="rId10"/>
    <p:sldId id="327" r:id="rId11"/>
    <p:sldId id="328" r:id="rId12"/>
    <p:sldId id="292" r:id="rId13"/>
    <p:sldId id="293" r:id="rId14"/>
    <p:sldId id="329" r:id="rId15"/>
    <p:sldId id="288" r:id="rId16"/>
    <p:sldId id="331" r:id="rId17"/>
    <p:sldId id="333" r:id="rId18"/>
    <p:sldId id="334" r:id="rId19"/>
    <p:sldId id="335" r:id="rId20"/>
    <p:sldId id="336" r:id="rId21"/>
    <p:sldId id="337" r:id="rId22"/>
    <p:sldId id="338" r:id="rId23"/>
    <p:sldId id="342" r:id="rId24"/>
    <p:sldId id="339" r:id="rId25"/>
    <p:sldId id="340" r:id="rId26"/>
    <p:sldId id="341" r:id="rId27"/>
    <p:sldId id="343"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64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6633" autoAdjust="0"/>
  </p:normalViewPr>
  <p:slideViewPr>
    <p:cSldViewPr snapToGrid="0">
      <p:cViewPr varScale="1">
        <p:scale>
          <a:sx n="97" d="100"/>
          <a:sy n="97" d="100"/>
        </p:scale>
        <p:origin x="1387"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906604421007001"/>
          <c:y val="3.6293546764164818E-2"/>
          <c:w val="0.1854421909990609"/>
          <c:h val="0.89814814814814814"/>
        </c:manualLayout>
      </c:layout>
      <c:barChart>
        <c:barDir val="bar"/>
        <c:grouping val="clustered"/>
        <c:varyColors val="0"/>
        <c:ser>
          <c:idx val="0"/>
          <c:order val="0"/>
          <c:spPr>
            <a:solidFill>
              <a:srgbClr val="0956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Supports independent living</c:v>
                </c:pt>
                <c:pt idx="1">
                  <c:v>Supports local businesses</c:v>
                </c:pt>
                <c:pt idx="2">
                  <c:v>Improves access to health care</c:v>
                </c:pt>
                <c:pt idx="3">
                  <c:v>Allows seniors to age in place</c:v>
                </c:pt>
                <c:pt idx="4">
                  <c:v>Improves quality of life</c:v>
                </c:pt>
                <c:pt idx="5">
                  <c:v>Keeps people living in the community</c:v>
                </c:pt>
                <c:pt idx="6">
                  <c:v>Provides an option to non-users</c:v>
                </c:pt>
                <c:pt idx="7">
                  <c:v>Improves social connectedness</c:v>
                </c:pt>
              </c:strCache>
            </c:strRef>
          </c:cat>
          <c:val>
            <c:numRef>
              <c:f>Sheet1!$B$1:$B$8</c:f>
              <c:numCache>
                <c:formatCode>0%</c:formatCode>
                <c:ptCount val="8"/>
                <c:pt idx="0">
                  <c:v>0.96</c:v>
                </c:pt>
                <c:pt idx="1">
                  <c:v>0.95</c:v>
                </c:pt>
                <c:pt idx="2">
                  <c:v>0.94</c:v>
                </c:pt>
                <c:pt idx="3">
                  <c:v>0.94</c:v>
                </c:pt>
                <c:pt idx="4">
                  <c:v>0.93</c:v>
                </c:pt>
                <c:pt idx="5">
                  <c:v>0.92</c:v>
                </c:pt>
                <c:pt idx="6">
                  <c:v>0.9</c:v>
                </c:pt>
                <c:pt idx="7">
                  <c:v>0.9</c:v>
                </c:pt>
              </c:numCache>
            </c:numRef>
          </c:val>
          <c:extLst>
            <c:ext xmlns:c16="http://schemas.microsoft.com/office/drawing/2014/chart" uri="{C3380CC4-5D6E-409C-BE32-E72D297353CC}">
              <c16:uniqueId val="{00000000-3A7F-4F85-A6BF-27C4C82787B3}"/>
            </c:ext>
          </c:extLst>
        </c:ser>
        <c:dLbls>
          <c:showLegendKey val="0"/>
          <c:showVal val="0"/>
          <c:showCatName val="0"/>
          <c:showSerName val="0"/>
          <c:showPercent val="0"/>
          <c:showBubbleSize val="0"/>
        </c:dLbls>
        <c:gapWidth val="80"/>
        <c:axId val="314927344"/>
        <c:axId val="314924208"/>
      </c:barChart>
      <c:catAx>
        <c:axId val="31492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314924208"/>
        <c:crosses val="autoZero"/>
        <c:auto val="1"/>
        <c:lblAlgn val="ctr"/>
        <c:lblOffset val="100"/>
        <c:noMultiLvlLbl val="0"/>
      </c:catAx>
      <c:valAx>
        <c:axId val="314924208"/>
        <c:scaling>
          <c:orientation val="minMax"/>
          <c:max val="1"/>
          <c:min val="0"/>
        </c:scaling>
        <c:delete val="1"/>
        <c:axPos val="t"/>
        <c:numFmt formatCode="0%" sourceLinked="1"/>
        <c:majorTickMark val="none"/>
        <c:minorTickMark val="none"/>
        <c:tickLblPos val="nextTo"/>
        <c:crossAx val="3149273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hyperlink" Target="mailto:Sara.dunlap@state.mn.us" TargetMode="External"/><Relationship Id="rId2" Type="http://schemas.openxmlformats.org/officeDocument/2006/relationships/hyperlink" Target="http://www.surtc.org/" TargetMode="External"/><Relationship Id="rId1" Type="http://schemas.openxmlformats.org/officeDocument/2006/relationships/hyperlink" Target="mailto:jeremy.w.mattson@ndsu.edu" TargetMode="External"/><Relationship Id="rId4"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hyperlink" Target="mailto:Sara.dunlap@state.mn.us" TargetMode="External"/><Relationship Id="rId2" Type="http://schemas.openxmlformats.org/officeDocument/2006/relationships/hyperlink" Target="http://www.surtc.org/" TargetMode="External"/><Relationship Id="rId1" Type="http://schemas.openxmlformats.org/officeDocument/2006/relationships/hyperlink" Target="mailto:jeremy.w.mattson@ndsu.edu" TargetMode="External"/><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0CDE6-A2F7-4A17-A5AD-94A3F297BC00}" type="doc">
      <dgm:prSet loTypeId="urn:microsoft.com/office/officeart/2005/8/layout/hProcess9" loCatId="process" qsTypeId="urn:microsoft.com/office/officeart/2005/8/quickstyle/simple1" qsCatId="simple" csTypeId="urn:microsoft.com/office/officeart/2005/8/colors/accent3_1" csCatId="accent3"/>
      <dgm:spPr/>
      <dgm:t>
        <a:bodyPr/>
        <a:lstStyle/>
        <a:p>
          <a:endParaRPr lang="en-US"/>
        </a:p>
      </dgm:t>
    </dgm:pt>
    <dgm:pt modelId="{428A787E-88AD-490D-B789-484FFEE5DD11}">
      <dgm:prSet/>
      <dgm:spPr/>
      <dgm:t>
        <a:bodyPr/>
        <a:lstStyle/>
        <a:p>
          <a:pPr rtl="0"/>
          <a:r>
            <a:rPr lang="en-US" smtClean="0"/>
            <a:t>Identify the benefits we want to measure</a:t>
          </a:r>
          <a:endParaRPr lang="en-US"/>
        </a:p>
      </dgm:t>
    </dgm:pt>
    <dgm:pt modelId="{10375303-640F-406B-90AC-F91DED5ABC99}" type="parTrans" cxnId="{F960C41B-B50B-490E-BC08-A9DF432C4330}">
      <dgm:prSet/>
      <dgm:spPr/>
      <dgm:t>
        <a:bodyPr/>
        <a:lstStyle/>
        <a:p>
          <a:endParaRPr lang="en-US"/>
        </a:p>
      </dgm:t>
    </dgm:pt>
    <dgm:pt modelId="{DAF95FB2-A98E-4728-8BEC-FFA41A676ED9}" type="sibTrans" cxnId="{F960C41B-B50B-490E-BC08-A9DF432C4330}">
      <dgm:prSet/>
      <dgm:spPr/>
      <dgm:t>
        <a:bodyPr/>
        <a:lstStyle/>
        <a:p>
          <a:endParaRPr lang="en-US"/>
        </a:p>
      </dgm:t>
    </dgm:pt>
    <dgm:pt modelId="{4D6BB7C6-89B2-4E66-BA70-303E7E9B2863}">
      <dgm:prSet/>
      <dgm:spPr/>
      <dgm:t>
        <a:bodyPr/>
        <a:lstStyle/>
        <a:p>
          <a:pPr rtl="0"/>
          <a:r>
            <a:rPr lang="en-US" smtClean="0"/>
            <a:t>Categorize benefits</a:t>
          </a:r>
          <a:endParaRPr lang="en-US"/>
        </a:p>
      </dgm:t>
    </dgm:pt>
    <dgm:pt modelId="{21FBD1C1-4802-425F-9E99-8A237729F3D8}" type="parTrans" cxnId="{A74F3F81-CC00-4809-BE0D-D3DB0423E235}">
      <dgm:prSet/>
      <dgm:spPr/>
      <dgm:t>
        <a:bodyPr/>
        <a:lstStyle/>
        <a:p>
          <a:endParaRPr lang="en-US"/>
        </a:p>
      </dgm:t>
    </dgm:pt>
    <dgm:pt modelId="{11333681-A9F9-4559-BCAF-5097B444E535}" type="sibTrans" cxnId="{A74F3F81-CC00-4809-BE0D-D3DB0423E235}">
      <dgm:prSet/>
      <dgm:spPr/>
      <dgm:t>
        <a:bodyPr/>
        <a:lstStyle/>
        <a:p>
          <a:endParaRPr lang="en-US"/>
        </a:p>
      </dgm:t>
    </dgm:pt>
    <dgm:pt modelId="{9A6C1980-DD46-4B69-9857-A0426B93012E}">
      <dgm:prSet/>
      <dgm:spPr/>
      <dgm:t>
        <a:bodyPr/>
        <a:lstStyle/>
        <a:p>
          <a:pPr rtl="0"/>
          <a:r>
            <a:rPr lang="en-US" smtClean="0"/>
            <a:t>Types of benefits</a:t>
          </a:r>
          <a:endParaRPr lang="en-US"/>
        </a:p>
      </dgm:t>
    </dgm:pt>
    <dgm:pt modelId="{A6709FC0-8421-4B10-B7DF-C999E1D1BB28}" type="parTrans" cxnId="{149E1CAE-5EB1-4BC0-AAF4-89F46A1ED326}">
      <dgm:prSet/>
      <dgm:spPr/>
      <dgm:t>
        <a:bodyPr/>
        <a:lstStyle/>
        <a:p>
          <a:endParaRPr lang="en-US"/>
        </a:p>
      </dgm:t>
    </dgm:pt>
    <dgm:pt modelId="{29F238DB-E767-46E6-8113-AF0B72D38262}" type="sibTrans" cxnId="{149E1CAE-5EB1-4BC0-AAF4-89F46A1ED326}">
      <dgm:prSet/>
      <dgm:spPr/>
      <dgm:t>
        <a:bodyPr/>
        <a:lstStyle/>
        <a:p>
          <a:endParaRPr lang="en-US"/>
        </a:p>
      </dgm:t>
    </dgm:pt>
    <dgm:pt modelId="{087783F7-D0CB-4B12-9CFA-EA37A0B87C15}">
      <dgm:prSet/>
      <dgm:spPr/>
      <dgm:t>
        <a:bodyPr/>
        <a:lstStyle/>
        <a:p>
          <a:pPr rtl="0"/>
          <a:r>
            <a:rPr lang="en-US" smtClean="0"/>
            <a:t>Who benefits</a:t>
          </a:r>
          <a:endParaRPr lang="en-US"/>
        </a:p>
      </dgm:t>
    </dgm:pt>
    <dgm:pt modelId="{81A2C4B5-DADE-481B-B73C-9862AB98D450}" type="parTrans" cxnId="{1CF97C16-6389-4196-B4E4-2785897F661D}">
      <dgm:prSet/>
      <dgm:spPr/>
      <dgm:t>
        <a:bodyPr/>
        <a:lstStyle/>
        <a:p>
          <a:endParaRPr lang="en-US"/>
        </a:p>
      </dgm:t>
    </dgm:pt>
    <dgm:pt modelId="{CF9712E1-19C3-4BBF-972F-2A666AAA9C62}" type="sibTrans" cxnId="{1CF97C16-6389-4196-B4E4-2785897F661D}">
      <dgm:prSet/>
      <dgm:spPr/>
      <dgm:t>
        <a:bodyPr/>
        <a:lstStyle/>
        <a:p>
          <a:endParaRPr lang="en-US"/>
        </a:p>
      </dgm:t>
    </dgm:pt>
    <dgm:pt modelId="{702AB241-E841-4AF2-9A7D-F83A0EBB9DF6}">
      <dgm:prSet/>
      <dgm:spPr/>
      <dgm:t>
        <a:bodyPr/>
        <a:lstStyle/>
        <a:p>
          <a:pPr rtl="0"/>
          <a:r>
            <a:rPr lang="en-US" smtClean="0"/>
            <a:t>Create transit benefits assessment tree</a:t>
          </a:r>
          <a:endParaRPr lang="en-US"/>
        </a:p>
      </dgm:t>
    </dgm:pt>
    <dgm:pt modelId="{49D13FED-95F9-479E-A5B9-3A1A90AD3463}" type="parTrans" cxnId="{30270F51-0C85-452B-8CBC-EB28175E3C89}">
      <dgm:prSet/>
      <dgm:spPr/>
      <dgm:t>
        <a:bodyPr/>
        <a:lstStyle/>
        <a:p>
          <a:endParaRPr lang="en-US"/>
        </a:p>
      </dgm:t>
    </dgm:pt>
    <dgm:pt modelId="{461AB390-2795-4E58-AB6F-2906A5181B5A}" type="sibTrans" cxnId="{30270F51-0C85-452B-8CBC-EB28175E3C89}">
      <dgm:prSet/>
      <dgm:spPr/>
      <dgm:t>
        <a:bodyPr/>
        <a:lstStyle/>
        <a:p>
          <a:endParaRPr lang="en-US"/>
        </a:p>
      </dgm:t>
    </dgm:pt>
    <dgm:pt modelId="{5364DDE0-4B0B-458D-BD9B-8381D38B19CD}">
      <dgm:prSet/>
      <dgm:spPr/>
      <dgm:t>
        <a:bodyPr/>
        <a:lstStyle/>
        <a:p>
          <a:pPr rtl="0"/>
          <a:r>
            <a:rPr lang="en-US" smtClean="0"/>
            <a:t>Develop method for measuring benefits</a:t>
          </a:r>
          <a:endParaRPr lang="en-US"/>
        </a:p>
      </dgm:t>
    </dgm:pt>
    <dgm:pt modelId="{A924D7D9-F09C-414F-B21B-71D94235D2FA}" type="parTrans" cxnId="{B695EC16-B657-46EC-AC34-4973C959BD89}">
      <dgm:prSet/>
      <dgm:spPr/>
      <dgm:t>
        <a:bodyPr/>
        <a:lstStyle/>
        <a:p>
          <a:endParaRPr lang="en-US"/>
        </a:p>
      </dgm:t>
    </dgm:pt>
    <dgm:pt modelId="{91C793F6-2EB3-431E-B8D1-D051F6EED101}" type="sibTrans" cxnId="{B695EC16-B657-46EC-AC34-4973C959BD89}">
      <dgm:prSet/>
      <dgm:spPr/>
      <dgm:t>
        <a:bodyPr/>
        <a:lstStyle/>
        <a:p>
          <a:endParaRPr lang="en-US"/>
        </a:p>
      </dgm:t>
    </dgm:pt>
    <dgm:pt modelId="{4E38C5D7-B334-42A3-8C39-D76A58268314}">
      <dgm:prSet/>
      <dgm:spPr/>
      <dgm:t>
        <a:bodyPr/>
        <a:lstStyle/>
        <a:p>
          <a:pPr rtl="0"/>
          <a:r>
            <a:rPr lang="en-US" smtClean="0"/>
            <a:t>Develop tool</a:t>
          </a:r>
          <a:endParaRPr lang="en-US"/>
        </a:p>
      </dgm:t>
    </dgm:pt>
    <dgm:pt modelId="{A889212B-205D-48E8-A097-619F46E02E87}" type="parTrans" cxnId="{7933618F-ACFC-4EC2-9A3E-DAE32442437F}">
      <dgm:prSet/>
      <dgm:spPr/>
      <dgm:t>
        <a:bodyPr/>
        <a:lstStyle/>
        <a:p>
          <a:endParaRPr lang="en-US"/>
        </a:p>
      </dgm:t>
    </dgm:pt>
    <dgm:pt modelId="{FD42002F-945A-4DC9-BEFA-F5C03CB6D30D}" type="sibTrans" cxnId="{7933618F-ACFC-4EC2-9A3E-DAE32442437F}">
      <dgm:prSet/>
      <dgm:spPr/>
      <dgm:t>
        <a:bodyPr/>
        <a:lstStyle/>
        <a:p>
          <a:endParaRPr lang="en-US"/>
        </a:p>
      </dgm:t>
    </dgm:pt>
    <dgm:pt modelId="{8E994FBD-1C5C-47BD-824A-3917E98D0189}" type="pres">
      <dgm:prSet presAssocID="{2D70CDE6-A2F7-4A17-A5AD-94A3F297BC00}" presName="CompostProcess" presStyleCnt="0">
        <dgm:presLayoutVars>
          <dgm:dir/>
          <dgm:resizeHandles val="exact"/>
        </dgm:presLayoutVars>
      </dgm:prSet>
      <dgm:spPr/>
      <dgm:t>
        <a:bodyPr/>
        <a:lstStyle/>
        <a:p>
          <a:endParaRPr lang="en-US"/>
        </a:p>
      </dgm:t>
    </dgm:pt>
    <dgm:pt modelId="{4F4B2109-28FD-4A14-BFA9-F59ACD640965}" type="pres">
      <dgm:prSet presAssocID="{2D70CDE6-A2F7-4A17-A5AD-94A3F297BC00}" presName="arrow" presStyleLbl="bgShp" presStyleIdx="0" presStyleCnt="1"/>
      <dgm:spPr/>
    </dgm:pt>
    <dgm:pt modelId="{F075F24E-3C5A-4CEB-B87F-044F02B5AE1A}" type="pres">
      <dgm:prSet presAssocID="{2D70CDE6-A2F7-4A17-A5AD-94A3F297BC00}" presName="linearProcess" presStyleCnt="0"/>
      <dgm:spPr/>
    </dgm:pt>
    <dgm:pt modelId="{4D137A30-F22C-485F-A6C3-55B8EFBA10ED}" type="pres">
      <dgm:prSet presAssocID="{428A787E-88AD-490D-B789-484FFEE5DD11}" presName="textNode" presStyleLbl="node1" presStyleIdx="0" presStyleCnt="5">
        <dgm:presLayoutVars>
          <dgm:bulletEnabled val="1"/>
        </dgm:presLayoutVars>
      </dgm:prSet>
      <dgm:spPr/>
      <dgm:t>
        <a:bodyPr/>
        <a:lstStyle/>
        <a:p>
          <a:endParaRPr lang="en-US"/>
        </a:p>
      </dgm:t>
    </dgm:pt>
    <dgm:pt modelId="{706C1854-F9DE-475B-BA8E-D55092A84CC1}" type="pres">
      <dgm:prSet presAssocID="{DAF95FB2-A98E-4728-8BEC-FFA41A676ED9}" presName="sibTrans" presStyleCnt="0"/>
      <dgm:spPr/>
    </dgm:pt>
    <dgm:pt modelId="{7A25473B-DE30-4109-B639-1429797336CF}" type="pres">
      <dgm:prSet presAssocID="{4D6BB7C6-89B2-4E66-BA70-303E7E9B2863}" presName="textNode" presStyleLbl="node1" presStyleIdx="1" presStyleCnt="5">
        <dgm:presLayoutVars>
          <dgm:bulletEnabled val="1"/>
        </dgm:presLayoutVars>
      </dgm:prSet>
      <dgm:spPr/>
      <dgm:t>
        <a:bodyPr/>
        <a:lstStyle/>
        <a:p>
          <a:endParaRPr lang="en-US"/>
        </a:p>
      </dgm:t>
    </dgm:pt>
    <dgm:pt modelId="{D65F02F3-5623-48C7-83CA-53F72486FB41}" type="pres">
      <dgm:prSet presAssocID="{11333681-A9F9-4559-BCAF-5097B444E535}" presName="sibTrans" presStyleCnt="0"/>
      <dgm:spPr/>
    </dgm:pt>
    <dgm:pt modelId="{4EEF645F-76E3-4C0D-A1F2-228D1C4FED2C}" type="pres">
      <dgm:prSet presAssocID="{702AB241-E841-4AF2-9A7D-F83A0EBB9DF6}" presName="textNode" presStyleLbl="node1" presStyleIdx="2" presStyleCnt="5">
        <dgm:presLayoutVars>
          <dgm:bulletEnabled val="1"/>
        </dgm:presLayoutVars>
      </dgm:prSet>
      <dgm:spPr/>
      <dgm:t>
        <a:bodyPr/>
        <a:lstStyle/>
        <a:p>
          <a:endParaRPr lang="en-US"/>
        </a:p>
      </dgm:t>
    </dgm:pt>
    <dgm:pt modelId="{DD460401-8B80-43AE-A515-A5794324234A}" type="pres">
      <dgm:prSet presAssocID="{461AB390-2795-4E58-AB6F-2906A5181B5A}" presName="sibTrans" presStyleCnt="0"/>
      <dgm:spPr/>
    </dgm:pt>
    <dgm:pt modelId="{2A889D51-CBCA-4648-ACD1-92EACE078388}" type="pres">
      <dgm:prSet presAssocID="{5364DDE0-4B0B-458D-BD9B-8381D38B19CD}" presName="textNode" presStyleLbl="node1" presStyleIdx="3" presStyleCnt="5">
        <dgm:presLayoutVars>
          <dgm:bulletEnabled val="1"/>
        </dgm:presLayoutVars>
      </dgm:prSet>
      <dgm:spPr/>
      <dgm:t>
        <a:bodyPr/>
        <a:lstStyle/>
        <a:p>
          <a:endParaRPr lang="en-US"/>
        </a:p>
      </dgm:t>
    </dgm:pt>
    <dgm:pt modelId="{4B10382D-1262-4240-A780-9A866A4453F3}" type="pres">
      <dgm:prSet presAssocID="{91C793F6-2EB3-431E-B8D1-D051F6EED101}" presName="sibTrans" presStyleCnt="0"/>
      <dgm:spPr/>
    </dgm:pt>
    <dgm:pt modelId="{12670CF7-4AA3-4D46-897C-DB931F97F207}" type="pres">
      <dgm:prSet presAssocID="{4E38C5D7-B334-42A3-8C39-D76A58268314}" presName="textNode" presStyleLbl="node1" presStyleIdx="4" presStyleCnt="5">
        <dgm:presLayoutVars>
          <dgm:bulletEnabled val="1"/>
        </dgm:presLayoutVars>
      </dgm:prSet>
      <dgm:spPr/>
      <dgm:t>
        <a:bodyPr/>
        <a:lstStyle/>
        <a:p>
          <a:endParaRPr lang="en-US"/>
        </a:p>
      </dgm:t>
    </dgm:pt>
  </dgm:ptLst>
  <dgm:cxnLst>
    <dgm:cxn modelId="{7933618F-ACFC-4EC2-9A3E-DAE32442437F}" srcId="{2D70CDE6-A2F7-4A17-A5AD-94A3F297BC00}" destId="{4E38C5D7-B334-42A3-8C39-D76A58268314}" srcOrd="4" destOrd="0" parTransId="{A889212B-205D-48E8-A097-619F46E02E87}" sibTransId="{FD42002F-945A-4DC9-BEFA-F5C03CB6D30D}"/>
    <dgm:cxn modelId="{DAD30812-EC05-4D6F-8B3F-E0B748597AFD}" type="presOf" srcId="{428A787E-88AD-490D-B789-484FFEE5DD11}" destId="{4D137A30-F22C-485F-A6C3-55B8EFBA10ED}" srcOrd="0" destOrd="0" presId="urn:microsoft.com/office/officeart/2005/8/layout/hProcess9"/>
    <dgm:cxn modelId="{F960C41B-B50B-490E-BC08-A9DF432C4330}" srcId="{2D70CDE6-A2F7-4A17-A5AD-94A3F297BC00}" destId="{428A787E-88AD-490D-B789-484FFEE5DD11}" srcOrd="0" destOrd="0" parTransId="{10375303-640F-406B-90AC-F91DED5ABC99}" sibTransId="{DAF95FB2-A98E-4728-8BEC-FFA41A676ED9}"/>
    <dgm:cxn modelId="{62D3A89C-05A3-4E98-BAAC-2EA48EC59F0B}" type="presOf" srcId="{702AB241-E841-4AF2-9A7D-F83A0EBB9DF6}" destId="{4EEF645F-76E3-4C0D-A1F2-228D1C4FED2C}" srcOrd="0" destOrd="0" presId="urn:microsoft.com/office/officeart/2005/8/layout/hProcess9"/>
    <dgm:cxn modelId="{8E042122-AF56-4A3E-AA00-1B50C5F63FEF}" type="presOf" srcId="{4D6BB7C6-89B2-4E66-BA70-303E7E9B2863}" destId="{7A25473B-DE30-4109-B639-1429797336CF}" srcOrd="0" destOrd="0" presId="urn:microsoft.com/office/officeart/2005/8/layout/hProcess9"/>
    <dgm:cxn modelId="{DA90586D-1E39-4E55-828B-A604BCCC6254}" type="presOf" srcId="{5364DDE0-4B0B-458D-BD9B-8381D38B19CD}" destId="{2A889D51-CBCA-4648-ACD1-92EACE078388}" srcOrd="0" destOrd="0" presId="urn:microsoft.com/office/officeart/2005/8/layout/hProcess9"/>
    <dgm:cxn modelId="{AE86FA50-88CB-43E2-9E34-61275E54F978}" type="presOf" srcId="{4E38C5D7-B334-42A3-8C39-D76A58268314}" destId="{12670CF7-4AA3-4D46-897C-DB931F97F207}" srcOrd="0" destOrd="0" presId="urn:microsoft.com/office/officeart/2005/8/layout/hProcess9"/>
    <dgm:cxn modelId="{A74F3F81-CC00-4809-BE0D-D3DB0423E235}" srcId="{2D70CDE6-A2F7-4A17-A5AD-94A3F297BC00}" destId="{4D6BB7C6-89B2-4E66-BA70-303E7E9B2863}" srcOrd="1" destOrd="0" parTransId="{21FBD1C1-4802-425F-9E99-8A237729F3D8}" sibTransId="{11333681-A9F9-4559-BCAF-5097B444E535}"/>
    <dgm:cxn modelId="{B695EC16-B657-46EC-AC34-4973C959BD89}" srcId="{2D70CDE6-A2F7-4A17-A5AD-94A3F297BC00}" destId="{5364DDE0-4B0B-458D-BD9B-8381D38B19CD}" srcOrd="3" destOrd="0" parTransId="{A924D7D9-F09C-414F-B21B-71D94235D2FA}" sibTransId="{91C793F6-2EB3-431E-B8D1-D051F6EED101}"/>
    <dgm:cxn modelId="{6BED34A7-4857-4984-A310-D6DD28DE0D98}" type="presOf" srcId="{087783F7-D0CB-4B12-9CFA-EA37A0B87C15}" destId="{7A25473B-DE30-4109-B639-1429797336CF}" srcOrd="0" destOrd="2" presId="urn:microsoft.com/office/officeart/2005/8/layout/hProcess9"/>
    <dgm:cxn modelId="{1CF97C16-6389-4196-B4E4-2785897F661D}" srcId="{4D6BB7C6-89B2-4E66-BA70-303E7E9B2863}" destId="{087783F7-D0CB-4B12-9CFA-EA37A0B87C15}" srcOrd="1" destOrd="0" parTransId="{81A2C4B5-DADE-481B-B73C-9862AB98D450}" sibTransId="{CF9712E1-19C3-4BBF-972F-2A666AAA9C62}"/>
    <dgm:cxn modelId="{149E1CAE-5EB1-4BC0-AAF4-89F46A1ED326}" srcId="{4D6BB7C6-89B2-4E66-BA70-303E7E9B2863}" destId="{9A6C1980-DD46-4B69-9857-A0426B93012E}" srcOrd="0" destOrd="0" parTransId="{A6709FC0-8421-4B10-B7DF-C999E1D1BB28}" sibTransId="{29F238DB-E767-46E6-8113-AF0B72D38262}"/>
    <dgm:cxn modelId="{22F96549-B1E6-44AF-AA07-4ACFE1ED355A}" type="presOf" srcId="{2D70CDE6-A2F7-4A17-A5AD-94A3F297BC00}" destId="{8E994FBD-1C5C-47BD-824A-3917E98D0189}" srcOrd="0" destOrd="0" presId="urn:microsoft.com/office/officeart/2005/8/layout/hProcess9"/>
    <dgm:cxn modelId="{4D8DC0D6-5790-4003-B2DE-5B59D4B74DCE}" type="presOf" srcId="{9A6C1980-DD46-4B69-9857-A0426B93012E}" destId="{7A25473B-DE30-4109-B639-1429797336CF}" srcOrd="0" destOrd="1" presId="urn:microsoft.com/office/officeart/2005/8/layout/hProcess9"/>
    <dgm:cxn modelId="{30270F51-0C85-452B-8CBC-EB28175E3C89}" srcId="{2D70CDE6-A2F7-4A17-A5AD-94A3F297BC00}" destId="{702AB241-E841-4AF2-9A7D-F83A0EBB9DF6}" srcOrd="2" destOrd="0" parTransId="{49D13FED-95F9-479E-A5B9-3A1A90AD3463}" sibTransId="{461AB390-2795-4E58-AB6F-2906A5181B5A}"/>
    <dgm:cxn modelId="{202A6412-1BBF-4E62-85F7-A30AAE677F9D}" type="presParOf" srcId="{8E994FBD-1C5C-47BD-824A-3917E98D0189}" destId="{4F4B2109-28FD-4A14-BFA9-F59ACD640965}" srcOrd="0" destOrd="0" presId="urn:microsoft.com/office/officeart/2005/8/layout/hProcess9"/>
    <dgm:cxn modelId="{0B190406-828E-4CFC-B477-9987357E99C2}" type="presParOf" srcId="{8E994FBD-1C5C-47BD-824A-3917E98D0189}" destId="{F075F24E-3C5A-4CEB-B87F-044F02B5AE1A}" srcOrd="1" destOrd="0" presId="urn:microsoft.com/office/officeart/2005/8/layout/hProcess9"/>
    <dgm:cxn modelId="{2F62F29E-A301-4015-965C-6F5CE555CC16}" type="presParOf" srcId="{F075F24E-3C5A-4CEB-B87F-044F02B5AE1A}" destId="{4D137A30-F22C-485F-A6C3-55B8EFBA10ED}" srcOrd="0" destOrd="0" presId="urn:microsoft.com/office/officeart/2005/8/layout/hProcess9"/>
    <dgm:cxn modelId="{327B1438-C82A-407E-B790-DF78A0185A83}" type="presParOf" srcId="{F075F24E-3C5A-4CEB-B87F-044F02B5AE1A}" destId="{706C1854-F9DE-475B-BA8E-D55092A84CC1}" srcOrd="1" destOrd="0" presId="urn:microsoft.com/office/officeart/2005/8/layout/hProcess9"/>
    <dgm:cxn modelId="{076F8296-9103-418E-87A6-24A073E2A422}" type="presParOf" srcId="{F075F24E-3C5A-4CEB-B87F-044F02B5AE1A}" destId="{7A25473B-DE30-4109-B639-1429797336CF}" srcOrd="2" destOrd="0" presId="urn:microsoft.com/office/officeart/2005/8/layout/hProcess9"/>
    <dgm:cxn modelId="{8477EB83-5C26-44A1-B8D2-43003C62132C}" type="presParOf" srcId="{F075F24E-3C5A-4CEB-B87F-044F02B5AE1A}" destId="{D65F02F3-5623-48C7-83CA-53F72486FB41}" srcOrd="3" destOrd="0" presId="urn:microsoft.com/office/officeart/2005/8/layout/hProcess9"/>
    <dgm:cxn modelId="{A289B601-7B1A-40DE-99D0-B3C03F2147B4}" type="presParOf" srcId="{F075F24E-3C5A-4CEB-B87F-044F02B5AE1A}" destId="{4EEF645F-76E3-4C0D-A1F2-228D1C4FED2C}" srcOrd="4" destOrd="0" presId="urn:microsoft.com/office/officeart/2005/8/layout/hProcess9"/>
    <dgm:cxn modelId="{A2FF53F7-1CF6-4033-B2A8-13B7CE8442F4}" type="presParOf" srcId="{F075F24E-3C5A-4CEB-B87F-044F02B5AE1A}" destId="{DD460401-8B80-43AE-A515-A5794324234A}" srcOrd="5" destOrd="0" presId="urn:microsoft.com/office/officeart/2005/8/layout/hProcess9"/>
    <dgm:cxn modelId="{217D8709-1B83-4B91-B95A-0E54897A8B6E}" type="presParOf" srcId="{F075F24E-3C5A-4CEB-B87F-044F02B5AE1A}" destId="{2A889D51-CBCA-4648-ACD1-92EACE078388}" srcOrd="6" destOrd="0" presId="urn:microsoft.com/office/officeart/2005/8/layout/hProcess9"/>
    <dgm:cxn modelId="{4D007C70-ACCD-4ACE-907A-51692056525A}" type="presParOf" srcId="{F075F24E-3C5A-4CEB-B87F-044F02B5AE1A}" destId="{4B10382D-1262-4240-A780-9A866A4453F3}" srcOrd="7" destOrd="0" presId="urn:microsoft.com/office/officeart/2005/8/layout/hProcess9"/>
    <dgm:cxn modelId="{831800BC-998A-4F7F-B6FC-B60E5B51DBFD}" type="presParOf" srcId="{F075F24E-3C5A-4CEB-B87F-044F02B5AE1A}" destId="{12670CF7-4AA3-4D46-897C-DB931F97F20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61D01-0B67-4C34-BF31-8B8902A77AC3}"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en-US"/>
        </a:p>
      </dgm:t>
    </dgm:pt>
    <dgm:pt modelId="{D1765E81-B0C7-431F-9B41-38B810F23A9B}">
      <dgm:prSet custT="1"/>
      <dgm:spPr>
        <a:solidFill>
          <a:srgbClr val="095644"/>
        </a:solidFill>
      </dgm:spPr>
      <dgm:t>
        <a:bodyPr/>
        <a:lstStyle/>
        <a:p>
          <a:pPr rtl="0"/>
          <a:r>
            <a:rPr lang="en-US" sz="1600" dirty="0" smtClean="0"/>
            <a:t>Societal Benefits</a:t>
          </a:r>
          <a:endParaRPr lang="en-US" sz="1600" dirty="0"/>
        </a:p>
      </dgm:t>
    </dgm:pt>
    <dgm:pt modelId="{1D15DFC8-5A82-409D-9B17-6C9C6B80CCC8}" type="parTrans" cxnId="{212E891B-26BB-4004-B15D-20E045BAE9BB}">
      <dgm:prSet/>
      <dgm:spPr>
        <a:solidFill>
          <a:srgbClr val="095644"/>
        </a:solidFill>
        <a:ln>
          <a:solidFill>
            <a:srgbClr val="095644"/>
          </a:solidFill>
        </a:ln>
      </dgm:spPr>
      <dgm:t>
        <a:bodyPr/>
        <a:lstStyle/>
        <a:p>
          <a:endParaRPr lang="en-US" sz="1600"/>
        </a:p>
      </dgm:t>
    </dgm:pt>
    <dgm:pt modelId="{077C9ADA-F3AE-4590-AAF3-BCAEB34704E6}" type="sibTrans" cxnId="{212E891B-26BB-4004-B15D-20E045BAE9BB}">
      <dgm:prSet/>
      <dgm:spPr/>
      <dgm:t>
        <a:bodyPr/>
        <a:lstStyle/>
        <a:p>
          <a:endParaRPr lang="en-US" sz="1600"/>
        </a:p>
      </dgm:t>
    </dgm:pt>
    <dgm:pt modelId="{A07D3CBF-94E2-449F-BD6B-3EBCDE103C43}">
      <dgm:prSet custT="1"/>
      <dgm:spPr>
        <a:solidFill>
          <a:srgbClr val="095644"/>
        </a:solidFill>
      </dgm:spPr>
      <dgm:t>
        <a:bodyPr/>
        <a:lstStyle/>
        <a:p>
          <a:pPr rtl="0"/>
          <a:r>
            <a:rPr lang="en-US" sz="1600" dirty="0" smtClean="0"/>
            <a:t>Mobility Benefits</a:t>
          </a:r>
          <a:endParaRPr lang="en-US" sz="1600" dirty="0"/>
        </a:p>
      </dgm:t>
    </dgm:pt>
    <dgm:pt modelId="{92D3C5A3-BF69-4DD2-85C8-64D028287FDD}" type="parTrans" cxnId="{42CA7CC1-5E92-4193-B182-0D4CA0552053}">
      <dgm:prSet/>
      <dgm:spPr>
        <a:solidFill>
          <a:srgbClr val="095644"/>
        </a:solidFill>
        <a:ln>
          <a:solidFill>
            <a:srgbClr val="095644"/>
          </a:solidFill>
        </a:ln>
      </dgm:spPr>
      <dgm:t>
        <a:bodyPr/>
        <a:lstStyle/>
        <a:p>
          <a:endParaRPr lang="en-US" sz="1600"/>
        </a:p>
      </dgm:t>
    </dgm:pt>
    <dgm:pt modelId="{A44B6058-2217-408D-A026-AB85E1262F70}" type="sibTrans" cxnId="{42CA7CC1-5E92-4193-B182-0D4CA0552053}">
      <dgm:prSet/>
      <dgm:spPr/>
      <dgm:t>
        <a:bodyPr/>
        <a:lstStyle/>
        <a:p>
          <a:endParaRPr lang="en-US" sz="1600"/>
        </a:p>
      </dgm:t>
    </dgm:pt>
    <dgm:pt modelId="{D5FC7417-DC56-4639-BC63-44AA7973305B}">
      <dgm:prSet custT="1"/>
      <dgm:spPr>
        <a:solidFill>
          <a:srgbClr val="095644"/>
        </a:solidFill>
      </dgm:spPr>
      <dgm:t>
        <a:bodyPr/>
        <a:lstStyle/>
        <a:p>
          <a:pPr rtl="0"/>
          <a:r>
            <a:rPr lang="en-US" sz="1600" dirty="0" smtClean="0"/>
            <a:t>Efficiency Benefits</a:t>
          </a:r>
          <a:endParaRPr lang="en-US" sz="1600" dirty="0"/>
        </a:p>
      </dgm:t>
    </dgm:pt>
    <dgm:pt modelId="{4819C0D4-DBDD-4E20-85CB-B483404F88EA}" type="parTrans" cxnId="{11E6B3E0-EEF6-4DE9-AE89-D7F61647E36F}">
      <dgm:prSet/>
      <dgm:spPr>
        <a:solidFill>
          <a:srgbClr val="095644"/>
        </a:solidFill>
        <a:ln>
          <a:solidFill>
            <a:srgbClr val="095644"/>
          </a:solidFill>
        </a:ln>
      </dgm:spPr>
      <dgm:t>
        <a:bodyPr/>
        <a:lstStyle/>
        <a:p>
          <a:endParaRPr lang="en-US" sz="1600"/>
        </a:p>
      </dgm:t>
    </dgm:pt>
    <dgm:pt modelId="{0229D4E2-5EEC-4862-8F7B-30219D9CD590}" type="sibTrans" cxnId="{11E6B3E0-EEF6-4DE9-AE89-D7F61647E36F}">
      <dgm:prSet/>
      <dgm:spPr/>
      <dgm:t>
        <a:bodyPr/>
        <a:lstStyle/>
        <a:p>
          <a:endParaRPr lang="en-US" sz="1600"/>
        </a:p>
      </dgm:t>
    </dgm:pt>
    <dgm:pt modelId="{A8892735-3427-4CFD-ABA8-B3B5AC711088}">
      <dgm:prSet custT="1"/>
      <dgm:spPr>
        <a:solidFill>
          <a:srgbClr val="095644"/>
        </a:solidFill>
      </dgm:spPr>
      <dgm:t>
        <a:bodyPr/>
        <a:lstStyle/>
        <a:p>
          <a:pPr rtl="0"/>
          <a:r>
            <a:rPr lang="en-US" sz="1600" dirty="0" smtClean="0"/>
            <a:t>Economic Impacts</a:t>
          </a:r>
          <a:endParaRPr lang="en-US" sz="1600" dirty="0"/>
        </a:p>
      </dgm:t>
    </dgm:pt>
    <dgm:pt modelId="{DF9751CB-C2B6-4F81-92F4-FDB8EB1F266B}" type="parTrans" cxnId="{C4940169-613A-450A-8B8A-BE432AFF0BBF}">
      <dgm:prSet/>
      <dgm:spPr>
        <a:solidFill>
          <a:srgbClr val="095644"/>
        </a:solidFill>
        <a:ln>
          <a:solidFill>
            <a:srgbClr val="095644"/>
          </a:solidFill>
        </a:ln>
      </dgm:spPr>
      <dgm:t>
        <a:bodyPr/>
        <a:lstStyle/>
        <a:p>
          <a:endParaRPr lang="en-US" sz="1600"/>
        </a:p>
      </dgm:t>
    </dgm:pt>
    <dgm:pt modelId="{4282D728-A9A4-4188-9674-2CD0BA6533C7}" type="sibTrans" cxnId="{C4940169-613A-450A-8B8A-BE432AFF0BBF}">
      <dgm:prSet/>
      <dgm:spPr/>
      <dgm:t>
        <a:bodyPr/>
        <a:lstStyle/>
        <a:p>
          <a:endParaRPr lang="en-US" sz="1600"/>
        </a:p>
      </dgm:t>
    </dgm:pt>
    <dgm:pt modelId="{715961FF-8D5D-4E94-A407-E997BC2B542E}">
      <dgm:prSet custT="1"/>
      <dgm:spPr>
        <a:solidFill>
          <a:srgbClr val="095644"/>
        </a:solidFill>
      </dgm:spPr>
      <dgm:t>
        <a:bodyPr/>
        <a:lstStyle/>
        <a:p>
          <a:pPr rtl="0"/>
          <a:r>
            <a:rPr lang="en-US" sz="1600" dirty="0" smtClean="0"/>
            <a:t>Direct User Benefits</a:t>
          </a:r>
          <a:endParaRPr lang="en-US" sz="1600" dirty="0"/>
        </a:p>
      </dgm:t>
    </dgm:pt>
    <dgm:pt modelId="{6ACE1BE2-3D16-4363-9C67-2C57CAEE92F3}" type="parTrans" cxnId="{9E56D875-89DC-42C0-9428-FB1792811C01}">
      <dgm:prSet/>
      <dgm:spPr>
        <a:solidFill>
          <a:srgbClr val="095644"/>
        </a:solidFill>
        <a:ln>
          <a:solidFill>
            <a:srgbClr val="095644"/>
          </a:solidFill>
        </a:ln>
      </dgm:spPr>
      <dgm:t>
        <a:bodyPr/>
        <a:lstStyle/>
        <a:p>
          <a:endParaRPr lang="en-US" sz="1600"/>
        </a:p>
      </dgm:t>
    </dgm:pt>
    <dgm:pt modelId="{C73BAF44-85C5-466F-BE9B-840E5B24EB85}" type="sibTrans" cxnId="{9E56D875-89DC-42C0-9428-FB1792811C01}">
      <dgm:prSet/>
      <dgm:spPr/>
      <dgm:t>
        <a:bodyPr/>
        <a:lstStyle/>
        <a:p>
          <a:endParaRPr lang="en-US" sz="1600"/>
        </a:p>
      </dgm:t>
    </dgm:pt>
    <dgm:pt modelId="{EFAB7AEE-DDFD-471F-ABED-DDE8C9F87B8C}">
      <dgm:prSet custT="1"/>
      <dgm:spPr>
        <a:solidFill>
          <a:srgbClr val="095644"/>
        </a:solidFill>
      </dgm:spPr>
      <dgm:t>
        <a:bodyPr/>
        <a:lstStyle/>
        <a:p>
          <a:pPr rtl="0"/>
          <a:r>
            <a:rPr lang="en-US" sz="1600" dirty="0" smtClean="0"/>
            <a:t>Public Cost Savings</a:t>
          </a:r>
          <a:endParaRPr lang="en-US" sz="1600" dirty="0"/>
        </a:p>
      </dgm:t>
    </dgm:pt>
    <dgm:pt modelId="{23CEED65-D941-4F00-A161-31FE17E291EC}" type="parTrans" cxnId="{1443A495-6E34-4C05-BC8F-9328B73F4E76}">
      <dgm:prSet/>
      <dgm:spPr/>
      <dgm:t>
        <a:bodyPr/>
        <a:lstStyle/>
        <a:p>
          <a:endParaRPr lang="en-US" sz="1600"/>
        </a:p>
      </dgm:t>
    </dgm:pt>
    <dgm:pt modelId="{3AA24A26-C99D-4949-A47B-4329A61C243B}" type="sibTrans" cxnId="{1443A495-6E34-4C05-BC8F-9328B73F4E76}">
      <dgm:prSet/>
      <dgm:spPr/>
      <dgm:t>
        <a:bodyPr/>
        <a:lstStyle/>
        <a:p>
          <a:endParaRPr lang="en-US" sz="1600"/>
        </a:p>
      </dgm:t>
    </dgm:pt>
    <dgm:pt modelId="{8148DDBF-D862-41D3-8E61-366B9EFE917B}">
      <dgm:prSet custT="1"/>
      <dgm:spPr>
        <a:solidFill>
          <a:srgbClr val="095644"/>
        </a:solidFill>
      </dgm:spPr>
      <dgm:t>
        <a:bodyPr/>
        <a:lstStyle/>
        <a:p>
          <a:pPr rtl="0"/>
          <a:r>
            <a:rPr lang="en-US" sz="1600" dirty="0" smtClean="0"/>
            <a:t>Productivity</a:t>
          </a:r>
          <a:endParaRPr lang="en-US" sz="1600" dirty="0"/>
        </a:p>
      </dgm:t>
    </dgm:pt>
    <dgm:pt modelId="{3872182A-6FB9-4CE2-BC30-4CA9E32C97D0}" type="parTrans" cxnId="{3B00D6D8-95DF-447F-A07C-B3376B42E08F}">
      <dgm:prSet/>
      <dgm:spPr>
        <a:solidFill>
          <a:srgbClr val="095644"/>
        </a:solidFill>
        <a:ln>
          <a:solidFill>
            <a:srgbClr val="095644"/>
          </a:solidFill>
        </a:ln>
      </dgm:spPr>
      <dgm:t>
        <a:bodyPr/>
        <a:lstStyle/>
        <a:p>
          <a:endParaRPr lang="en-US" sz="1600"/>
        </a:p>
      </dgm:t>
    </dgm:pt>
    <dgm:pt modelId="{09EE03D3-ADC5-444D-A174-2AA8C1B272AF}" type="sibTrans" cxnId="{3B00D6D8-95DF-447F-A07C-B3376B42E08F}">
      <dgm:prSet/>
      <dgm:spPr/>
      <dgm:t>
        <a:bodyPr/>
        <a:lstStyle/>
        <a:p>
          <a:endParaRPr lang="en-US" sz="1600"/>
        </a:p>
      </dgm:t>
    </dgm:pt>
    <dgm:pt modelId="{F682CAC4-5406-42D8-A8C2-3D2ADCFF5D0D}">
      <dgm:prSet custT="1"/>
      <dgm:spPr>
        <a:solidFill>
          <a:srgbClr val="095644"/>
        </a:solidFill>
      </dgm:spPr>
      <dgm:t>
        <a:bodyPr/>
        <a:lstStyle/>
        <a:p>
          <a:pPr rtl="0"/>
          <a:r>
            <a:rPr lang="en-US" sz="1600" dirty="0" smtClean="0"/>
            <a:t>Transit Benefits</a:t>
          </a:r>
          <a:endParaRPr lang="en-US" sz="1600" dirty="0"/>
        </a:p>
      </dgm:t>
    </dgm:pt>
    <dgm:pt modelId="{1D03AB54-E4D8-4BBC-976F-DE405D6BC5B4}" type="parTrans" cxnId="{B638ACF6-3D8F-458F-B393-C5D5D96E1373}">
      <dgm:prSet/>
      <dgm:spPr/>
      <dgm:t>
        <a:bodyPr/>
        <a:lstStyle/>
        <a:p>
          <a:endParaRPr lang="en-US" sz="1600"/>
        </a:p>
      </dgm:t>
    </dgm:pt>
    <dgm:pt modelId="{C2720C8D-3D75-44C7-8BA5-1543AA88204A}" type="sibTrans" cxnId="{B638ACF6-3D8F-458F-B393-C5D5D96E1373}">
      <dgm:prSet/>
      <dgm:spPr/>
      <dgm:t>
        <a:bodyPr/>
        <a:lstStyle/>
        <a:p>
          <a:endParaRPr lang="en-US" sz="1600"/>
        </a:p>
      </dgm:t>
    </dgm:pt>
    <dgm:pt modelId="{AF77B8F2-BCC1-4F9A-8E67-17941181F74E}">
      <dgm:prSet custT="1"/>
      <dgm:spPr>
        <a:solidFill>
          <a:srgbClr val="095644"/>
        </a:solidFill>
      </dgm:spPr>
      <dgm:t>
        <a:bodyPr/>
        <a:lstStyle/>
        <a:p>
          <a:pPr rtl="0"/>
          <a:r>
            <a:rPr lang="en-US" sz="1600" dirty="0" smtClean="0"/>
            <a:t>Impacts from Transit Spending</a:t>
          </a:r>
          <a:endParaRPr lang="en-US" sz="1600" dirty="0"/>
        </a:p>
      </dgm:t>
    </dgm:pt>
    <dgm:pt modelId="{465A4D63-DCA0-432A-8B84-476A73BF8E8F}" type="parTrans" cxnId="{F1CBBF12-50C9-4DD9-A4AC-516CCC1FAEE0}">
      <dgm:prSet/>
      <dgm:spPr>
        <a:solidFill>
          <a:srgbClr val="095644"/>
        </a:solidFill>
        <a:ln>
          <a:solidFill>
            <a:srgbClr val="095644"/>
          </a:solidFill>
        </a:ln>
      </dgm:spPr>
      <dgm:t>
        <a:bodyPr/>
        <a:lstStyle/>
        <a:p>
          <a:endParaRPr lang="en-US" sz="1600"/>
        </a:p>
      </dgm:t>
    </dgm:pt>
    <dgm:pt modelId="{0C32FE33-10A8-4205-974E-B2BC8DECD53B}" type="sibTrans" cxnId="{F1CBBF12-50C9-4DD9-A4AC-516CCC1FAEE0}">
      <dgm:prSet/>
      <dgm:spPr/>
      <dgm:t>
        <a:bodyPr/>
        <a:lstStyle/>
        <a:p>
          <a:endParaRPr lang="en-US" sz="1600"/>
        </a:p>
      </dgm:t>
    </dgm:pt>
    <dgm:pt modelId="{5FABAD3B-643F-4EC1-A36C-91C3670B2533}">
      <dgm:prSet custT="1"/>
      <dgm:spPr>
        <a:solidFill>
          <a:srgbClr val="095644"/>
        </a:solidFill>
      </dgm:spPr>
      <dgm:t>
        <a:bodyPr/>
        <a:lstStyle/>
        <a:p>
          <a:pPr rtl="0"/>
          <a:r>
            <a:rPr lang="en-US" sz="1600" dirty="0" smtClean="0"/>
            <a:t>Impacts from Improved Access to Shopping</a:t>
          </a:r>
          <a:endParaRPr lang="en-US" sz="1600" dirty="0"/>
        </a:p>
      </dgm:t>
    </dgm:pt>
    <dgm:pt modelId="{1B6D926E-4241-4999-8B64-D38C1DD48CC0}" type="parTrans" cxnId="{4330F97F-34B9-4808-91FC-269BEA62CBB6}">
      <dgm:prSet/>
      <dgm:spPr>
        <a:solidFill>
          <a:srgbClr val="095644"/>
        </a:solidFill>
        <a:ln>
          <a:solidFill>
            <a:srgbClr val="095644"/>
          </a:solidFill>
        </a:ln>
      </dgm:spPr>
      <dgm:t>
        <a:bodyPr/>
        <a:lstStyle/>
        <a:p>
          <a:endParaRPr lang="en-US" sz="1600"/>
        </a:p>
      </dgm:t>
    </dgm:pt>
    <dgm:pt modelId="{C8046930-DAFB-4A44-831F-49F3D7BB36A8}" type="sibTrans" cxnId="{4330F97F-34B9-4808-91FC-269BEA62CBB6}">
      <dgm:prSet/>
      <dgm:spPr/>
      <dgm:t>
        <a:bodyPr/>
        <a:lstStyle/>
        <a:p>
          <a:endParaRPr lang="en-US" sz="1600"/>
        </a:p>
      </dgm:t>
    </dgm:pt>
    <dgm:pt modelId="{EC8F6F47-AFE9-49F9-BE27-07A0F5533A5F}">
      <dgm:prSet custT="1"/>
      <dgm:spPr>
        <a:solidFill>
          <a:srgbClr val="095644"/>
        </a:solidFill>
      </dgm:spPr>
      <dgm:t>
        <a:bodyPr/>
        <a:lstStyle/>
        <a:p>
          <a:pPr rtl="0"/>
          <a:r>
            <a:rPr lang="en-US" sz="1600" dirty="0" smtClean="0"/>
            <a:t>Impacts from Increased Population in Community</a:t>
          </a:r>
          <a:endParaRPr lang="en-US" sz="1600" dirty="0"/>
        </a:p>
      </dgm:t>
    </dgm:pt>
    <dgm:pt modelId="{531DA591-2FCD-4E64-B8C4-B4047894215F}" type="parTrans" cxnId="{E1FC7A44-34F7-4865-AF5C-C196548DBE01}">
      <dgm:prSet/>
      <dgm:spPr>
        <a:solidFill>
          <a:srgbClr val="095644"/>
        </a:solidFill>
        <a:ln>
          <a:solidFill>
            <a:srgbClr val="095644"/>
          </a:solidFill>
        </a:ln>
      </dgm:spPr>
      <dgm:t>
        <a:bodyPr/>
        <a:lstStyle/>
        <a:p>
          <a:endParaRPr lang="en-US" sz="1600"/>
        </a:p>
      </dgm:t>
    </dgm:pt>
    <dgm:pt modelId="{5BEC742E-971B-460D-9A53-0CC379D933B8}" type="sibTrans" cxnId="{E1FC7A44-34F7-4865-AF5C-C196548DBE01}">
      <dgm:prSet/>
      <dgm:spPr/>
      <dgm:t>
        <a:bodyPr/>
        <a:lstStyle/>
        <a:p>
          <a:endParaRPr lang="en-US" sz="1600"/>
        </a:p>
      </dgm:t>
    </dgm:pt>
    <dgm:pt modelId="{70490EF6-D95A-49CD-8401-B28F692E0F2B}">
      <dgm:prSet custT="1"/>
      <dgm:spPr>
        <a:solidFill>
          <a:srgbClr val="095644"/>
        </a:solidFill>
      </dgm:spPr>
      <dgm:t>
        <a:bodyPr/>
        <a:lstStyle/>
        <a:p>
          <a:pPr rtl="0"/>
          <a:r>
            <a:rPr lang="en-US" sz="1600" dirty="0"/>
            <a:t>Health Benefits</a:t>
          </a:r>
        </a:p>
      </dgm:t>
    </dgm:pt>
    <dgm:pt modelId="{79F48B38-B468-4173-A30C-D23533C917B6}" type="parTrans" cxnId="{6E84F416-367B-4C8A-AFD9-306F37BC9241}">
      <dgm:prSet/>
      <dgm:spPr>
        <a:solidFill>
          <a:srgbClr val="095644"/>
        </a:solidFill>
        <a:ln>
          <a:solidFill>
            <a:srgbClr val="095644"/>
          </a:solidFill>
        </a:ln>
      </dgm:spPr>
      <dgm:t>
        <a:bodyPr/>
        <a:lstStyle/>
        <a:p>
          <a:endParaRPr lang="en-US" sz="1600"/>
        </a:p>
      </dgm:t>
    </dgm:pt>
    <dgm:pt modelId="{398FAD0C-9B31-489F-8778-F430DA0D7522}" type="sibTrans" cxnId="{6E84F416-367B-4C8A-AFD9-306F37BC9241}">
      <dgm:prSet/>
      <dgm:spPr/>
      <dgm:t>
        <a:bodyPr/>
        <a:lstStyle/>
        <a:p>
          <a:endParaRPr lang="en-US" sz="1600"/>
        </a:p>
      </dgm:t>
    </dgm:pt>
    <dgm:pt modelId="{AEB159C9-0F0F-4428-82A3-FBB6C8655B03}">
      <dgm:prSet custT="1"/>
      <dgm:spPr>
        <a:solidFill>
          <a:srgbClr val="095644"/>
        </a:solidFill>
      </dgm:spPr>
      <dgm:t>
        <a:bodyPr/>
        <a:lstStyle/>
        <a:p>
          <a:pPr rtl="0"/>
          <a:r>
            <a:rPr lang="en-US" sz="1600" dirty="0" smtClean="0"/>
            <a:t>Relocation Cost Savings</a:t>
          </a:r>
          <a:endParaRPr lang="en-US" sz="1600" dirty="0"/>
        </a:p>
      </dgm:t>
    </dgm:pt>
    <dgm:pt modelId="{24156E21-674B-4E45-A934-7B588F8C26F2}" type="parTrans" cxnId="{32918F0D-BFAF-461F-86D8-3EF811B0E2FB}">
      <dgm:prSet/>
      <dgm:spPr>
        <a:solidFill>
          <a:srgbClr val="095644"/>
        </a:solidFill>
        <a:ln>
          <a:solidFill>
            <a:srgbClr val="095644"/>
          </a:solidFill>
        </a:ln>
      </dgm:spPr>
      <dgm:t>
        <a:bodyPr/>
        <a:lstStyle/>
        <a:p>
          <a:endParaRPr lang="en-US" sz="1600"/>
        </a:p>
      </dgm:t>
    </dgm:pt>
    <dgm:pt modelId="{FAD3B90D-1527-47EA-8D11-E0ACE645B48F}" type="sibTrans" cxnId="{32918F0D-BFAF-461F-86D8-3EF811B0E2FB}">
      <dgm:prSet/>
      <dgm:spPr/>
      <dgm:t>
        <a:bodyPr/>
        <a:lstStyle/>
        <a:p>
          <a:endParaRPr lang="en-US" sz="1600"/>
        </a:p>
      </dgm:t>
    </dgm:pt>
    <dgm:pt modelId="{E8DB9300-E24A-4EB1-B838-2A939DD43310}">
      <dgm:prSet custT="1"/>
      <dgm:spPr>
        <a:solidFill>
          <a:srgbClr val="095644"/>
        </a:solidFill>
      </dgm:spPr>
      <dgm:t>
        <a:bodyPr/>
        <a:lstStyle/>
        <a:p>
          <a:pPr rtl="0"/>
          <a:r>
            <a:rPr lang="en-US" sz="1600" dirty="0" smtClean="0"/>
            <a:t>Equity</a:t>
          </a:r>
          <a:endParaRPr lang="en-US" sz="1600" dirty="0"/>
        </a:p>
      </dgm:t>
    </dgm:pt>
    <dgm:pt modelId="{F0478FF0-300C-42A8-9396-1FBB9419494E}" type="parTrans" cxnId="{DCC1AABD-2633-4524-A2FC-02C819BE5681}">
      <dgm:prSet/>
      <dgm:spPr>
        <a:solidFill>
          <a:srgbClr val="095644"/>
        </a:solidFill>
        <a:ln>
          <a:solidFill>
            <a:srgbClr val="095644"/>
          </a:solidFill>
        </a:ln>
      </dgm:spPr>
      <dgm:t>
        <a:bodyPr/>
        <a:lstStyle/>
        <a:p>
          <a:endParaRPr lang="en-US" sz="1600"/>
        </a:p>
      </dgm:t>
    </dgm:pt>
    <dgm:pt modelId="{34641E36-8DE7-4874-8A88-F2F7340F9021}" type="sibTrans" cxnId="{DCC1AABD-2633-4524-A2FC-02C819BE5681}">
      <dgm:prSet/>
      <dgm:spPr/>
      <dgm:t>
        <a:bodyPr/>
        <a:lstStyle/>
        <a:p>
          <a:endParaRPr lang="en-US" sz="1600"/>
        </a:p>
      </dgm:t>
    </dgm:pt>
    <dgm:pt modelId="{2DB15A64-0AE1-480D-80FB-CD6E5AAA1443}">
      <dgm:prSet custT="1"/>
      <dgm:spPr>
        <a:solidFill>
          <a:srgbClr val="095644"/>
        </a:solidFill>
      </dgm:spPr>
      <dgm:t>
        <a:bodyPr/>
        <a:lstStyle/>
        <a:p>
          <a:pPr rtl="0"/>
          <a:r>
            <a:rPr lang="en-US" sz="1600" dirty="0" smtClean="0"/>
            <a:t>Option Value</a:t>
          </a:r>
          <a:endParaRPr lang="en-US" sz="1600" dirty="0"/>
        </a:p>
      </dgm:t>
    </dgm:pt>
    <dgm:pt modelId="{88192312-5AB5-485C-A41F-DB1CC265AD69}" type="parTrans" cxnId="{5BA5BA57-CE22-446B-9CBD-0C4C455B3857}">
      <dgm:prSet/>
      <dgm:spPr>
        <a:solidFill>
          <a:srgbClr val="095644"/>
        </a:solidFill>
        <a:ln>
          <a:solidFill>
            <a:srgbClr val="095644"/>
          </a:solidFill>
        </a:ln>
      </dgm:spPr>
      <dgm:t>
        <a:bodyPr/>
        <a:lstStyle/>
        <a:p>
          <a:endParaRPr lang="en-US" sz="1600"/>
        </a:p>
      </dgm:t>
    </dgm:pt>
    <dgm:pt modelId="{BD7610AE-DB86-4AA0-B7C0-FAC930B352BE}" type="sibTrans" cxnId="{5BA5BA57-CE22-446B-9CBD-0C4C455B3857}">
      <dgm:prSet/>
      <dgm:spPr/>
      <dgm:t>
        <a:bodyPr/>
        <a:lstStyle/>
        <a:p>
          <a:endParaRPr lang="en-US" sz="1600"/>
        </a:p>
      </dgm:t>
    </dgm:pt>
    <dgm:pt modelId="{942858A3-732B-41B4-A8FD-9E8C2AA54A54}">
      <dgm:prSet custT="1"/>
      <dgm:spPr>
        <a:solidFill>
          <a:srgbClr val="095644"/>
        </a:solidFill>
      </dgm:spPr>
      <dgm:t>
        <a:bodyPr/>
        <a:lstStyle/>
        <a:p>
          <a:pPr rtl="0"/>
          <a:r>
            <a:rPr lang="en-US" sz="1600" dirty="0" smtClean="0"/>
            <a:t>Vehicle Cost Savings</a:t>
          </a:r>
          <a:endParaRPr lang="en-US" sz="1600" dirty="0"/>
        </a:p>
      </dgm:t>
    </dgm:pt>
    <dgm:pt modelId="{E52F5C21-2CA0-45CB-ADD3-756AA8B493BF}" type="parTrans" cxnId="{D88F7C3E-2698-41CF-B1BD-D0DDDDB2443D}">
      <dgm:prSet/>
      <dgm:spPr/>
      <dgm:t>
        <a:bodyPr/>
        <a:lstStyle/>
        <a:p>
          <a:endParaRPr lang="en-US" sz="1600"/>
        </a:p>
      </dgm:t>
    </dgm:pt>
    <dgm:pt modelId="{DA144B5B-F569-4AE3-AE4E-7D9D0CFF8469}" type="sibTrans" cxnId="{D88F7C3E-2698-41CF-B1BD-D0DDDDB2443D}">
      <dgm:prSet/>
      <dgm:spPr/>
      <dgm:t>
        <a:bodyPr/>
        <a:lstStyle/>
        <a:p>
          <a:endParaRPr lang="en-US" sz="1600"/>
        </a:p>
      </dgm:t>
    </dgm:pt>
    <dgm:pt modelId="{F41153AE-511B-41AB-9613-549D5F245109}">
      <dgm:prSet custT="1"/>
      <dgm:spPr>
        <a:solidFill>
          <a:srgbClr val="095644"/>
        </a:solidFill>
      </dgm:spPr>
      <dgm:t>
        <a:bodyPr/>
        <a:lstStyle/>
        <a:p>
          <a:pPr rtl="0"/>
          <a:r>
            <a:rPr lang="en-US" sz="1600" dirty="0" smtClean="0"/>
            <a:t>Chauffeuring Cost Savings</a:t>
          </a:r>
          <a:endParaRPr lang="en-US" sz="1600" dirty="0"/>
        </a:p>
      </dgm:t>
    </dgm:pt>
    <dgm:pt modelId="{FA020903-0A25-4472-9278-EBA192188120}" type="parTrans" cxnId="{D482731B-577B-4F84-9EF1-92038A565564}">
      <dgm:prSet/>
      <dgm:spPr>
        <a:solidFill>
          <a:srgbClr val="095644"/>
        </a:solidFill>
        <a:ln>
          <a:solidFill>
            <a:srgbClr val="095644"/>
          </a:solidFill>
        </a:ln>
      </dgm:spPr>
      <dgm:t>
        <a:bodyPr/>
        <a:lstStyle/>
        <a:p>
          <a:endParaRPr lang="en-US" sz="1600"/>
        </a:p>
      </dgm:t>
    </dgm:pt>
    <dgm:pt modelId="{FEE736F2-0401-44D1-B072-0FD8D5116170}" type="sibTrans" cxnId="{D482731B-577B-4F84-9EF1-92038A565564}">
      <dgm:prSet/>
      <dgm:spPr/>
      <dgm:t>
        <a:bodyPr/>
        <a:lstStyle/>
        <a:p>
          <a:endParaRPr lang="en-US" sz="1600"/>
        </a:p>
      </dgm:t>
    </dgm:pt>
    <dgm:pt modelId="{77071DC6-4E99-40C7-AB4A-51C58A94428E}">
      <dgm:prSet custT="1"/>
      <dgm:spPr>
        <a:solidFill>
          <a:srgbClr val="095644"/>
        </a:solidFill>
      </dgm:spPr>
      <dgm:t>
        <a:bodyPr/>
        <a:lstStyle/>
        <a:p>
          <a:pPr rtl="0"/>
          <a:r>
            <a:rPr lang="en-US" sz="1600" dirty="0" smtClean="0"/>
            <a:t>Safety Benefits</a:t>
          </a:r>
          <a:endParaRPr lang="en-US" sz="1600" dirty="0"/>
        </a:p>
      </dgm:t>
    </dgm:pt>
    <dgm:pt modelId="{85B05FCC-47FF-44CB-AB3A-7125DEDBCDAA}" type="parTrans" cxnId="{65EAF480-88E9-453D-BAA9-23A4A8348BC8}">
      <dgm:prSet/>
      <dgm:spPr>
        <a:solidFill>
          <a:srgbClr val="095644"/>
        </a:solidFill>
        <a:ln>
          <a:solidFill>
            <a:srgbClr val="095644"/>
          </a:solidFill>
        </a:ln>
      </dgm:spPr>
      <dgm:t>
        <a:bodyPr/>
        <a:lstStyle/>
        <a:p>
          <a:endParaRPr lang="en-US" sz="1600"/>
        </a:p>
      </dgm:t>
    </dgm:pt>
    <dgm:pt modelId="{9337C3F8-CC53-40EA-B291-4D8A239B01A7}" type="sibTrans" cxnId="{65EAF480-88E9-453D-BAA9-23A4A8348BC8}">
      <dgm:prSet/>
      <dgm:spPr/>
      <dgm:t>
        <a:bodyPr/>
        <a:lstStyle/>
        <a:p>
          <a:endParaRPr lang="en-US" sz="1600"/>
        </a:p>
      </dgm:t>
    </dgm:pt>
    <dgm:pt modelId="{0490A428-4C56-4725-8596-2817AD79619F}">
      <dgm:prSet custT="1"/>
      <dgm:spPr>
        <a:solidFill>
          <a:srgbClr val="095644"/>
        </a:solidFill>
      </dgm:spPr>
      <dgm:t>
        <a:bodyPr/>
        <a:lstStyle/>
        <a:p>
          <a:pPr rtl="0"/>
          <a:r>
            <a:rPr lang="en-US" sz="1600" dirty="0" smtClean="0"/>
            <a:t>Environmental Benefits</a:t>
          </a:r>
          <a:endParaRPr lang="en-US" sz="1600" dirty="0"/>
        </a:p>
      </dgm:t>
    </dgm:pt>
    <dgm:pt modelId="{B5F85D4B-2643-4938-B4E6-E80611908EB6}" type="parTrans" cxnId="{73983472-E627-48E4-B9E0-CD64FB9AD7D3}">
      <dgm:prSet/>
      <dgm:spPr>
        <a:solidFill>
          <a:srgbClr val="095644"/>
        </a:solidFill>
        <a:ln>
          <a:solidFill>
            <a:srgbClr val="095644"/>
          </a:solidFill>
        </a:ln>
      </dgm:spPr>
      <dgm:t>
        <a:bodyPr/>
        <a:lstStyle/>
        <a:p>
          <a:endParaRPr lang="en-US" sz="1600"/>
        </a:p>
      </dgm:t>
    </dgm:pt>
    <dgm:pt modelId="{158D976B-F3CA-477C-AA06-B2D087941576}" type="sibTrans" cxnId="{73983472-E627-48E4-B9E0-CD64FB9AD7D3}">
      <dgm:prSet/>
      <dgm:spPr/>
      <dgm:t>
        <a:bodyPr/>
        <a:lstStyle/>
        <a:p>
          <a:endParaRPr lang="en-US" sz="1600"/>
        </a:p>
      </dgm:t>
    </dgm:pt>
    <dgm:pt modelId="{DC9F2E5C-18C4-4A03-AA5B-C8AA9D09A0C6}">
      <dgm:prSet custT="1"/>
      <dgm:spPr>
        <a:solidFill>
          <a:srgbClr val="095644"/>
        </a:solidFill>
      </dgm:spPr>
      <dgm:t>
        <a:bodyPr/>
        <a:lstStyle/>
        <a:p>
          <a:pPr rtl="0"/>
          <a:r>
            <a:rPr lang="en-US" sz="1600" dirty="0" smtClean="0"/>
            <a:t>Travel Time Impacts</a:t>
          </a:r>
          <a:endParaRPr lang="en-US" sz="1600" dirty="0"/>
        </a:p>
      </dgm:t>
    </dgm:pt>
    <dgm:pt modelId="{955BFB9C-806A-4AFD-938E-E2BC4EE700A3}" type="parTrans" cxnId="{084A24F3-F0C0-4E98-9C38-FECBC2A3A229}">
      <dgm:prSet/>
      <dgm:spPr>
        <a:solidFill>
          <a:srgbClr val="095644"/>
        </a:solidFill>
        <a:ln>
          <a:solidFill>
            <a:srgbClr val="095644"/>
          </a:solidFill>
        </a:ln>
      </dgm:spPr>
      <dgm:t>
        <a:bodyPr/>
        <a:lstStyle/>
        <a:p>
          <a:endParaRPr lang="en-US" sz="1600"/>
        </a:p>
      </dgm:t>
    </dgm:pt>
    <dgm:pt modelId="{EACCE62E-0E4D-41FC-802B-90759FAD9BED}" type="sibTrans" cxnId="{084A24F3-F0C0-4E98-9C38-FECBC2A3A229}">
      <dgm:prSet/>
      <dgm:spPr/>
      <dgm:t>
        <a:bodyPr/>
        <a:lstStyle/>
        <a:p>
          <a:endParaRPr lang="en-US" sz="1600"/>
        </a:p>
      </dgm:t>
    </dgm:pt>
    <dgm:pt modelId="{80962339-7A1C-4825-88DE-AFF82DA9A1A5}">
      <dgm:prSet custT="1"/>
      <dgm:spPr>
        <a:solidFill>
          <a:srgbClr val="095644"/>
        </a:solidFill>
      </dgm:spPr>
      <dgm:t>
        <a:bodyPr/>
        <a:lstStyle/>
        <a:p>
          <a:pPr rtl="0"/>
          <a:r>
            <a:rPr lang="en-US" sz="1600" dirty="0"/>
            <a:t>Reduced Congestion</a:t>
          </a:r>
        </a:p>
      </dgm:t>
    </dgm:pt>
    <dgm:pt modelId="{154966E4-89EC-4A8A-9697-B677D02D37DD}" type="parTrans" cxnId="{8E286007-42AB-4BF8-A4E3-AE74A5EE58DE}">
      <dgm:prSet/>
      <dgm:spPr>
        <a:solidFill>
          <a:srgbClr val="095644"/>
        </a:solidFill>
        <a:ln>
          <a:solidFill>
            <a:srgbClr val="095644"/>
          </a:solidFill>
        </a:ln>
      </dgm:spPr>
      <dgm:t>
        <a:bodyPr/>
        <a:lstStyle/>
        <a:p>
          <a:endParaRPr lang="en-US" sz="1600"/>
        </a:p>
      </dgm:t>
    </dgm:pt>
    <dgm:pt modelId="{D7D62840-6820-4770-B038-22B5D4B7D313}" type="sibTrans" cxnId="{8E286007-42AB-4BF8-A4E3-AE74A5EE58DE}">
      <dgm:prSet/>
      <dgm:spPr/>
      <dgm:t>
        <a:bodyPr/>
        <a:lstStyle/>
        <a:p>
          <a:endParaRPr lang="en-US" sz="1600"/>
        </a:p>
      </dgm:t>
    </dgm:pt>
    <dgm:pt modelId="{FE2FFAE1-E302-401D-8315-C56B5B05EBE7}">
      <dgm:prSet custT="1"/>
      <dgm:spPr>
        <a:solidFill>
          <a:srgbClr val="095644"/>
        </a:solidFill>
      </dgm:spPr>
      <dgm:t>
        <a:bodyPr/>
        <a:lstStyle/>
        <a:p>
          <a:pPr rtl="0"/>
          <a:r>
            <a:rPr lang="en-US" sz="1600" dirty="0"/>
            <a:t>Low-cost Mobility Benefits</a:t>
          </a:r>
        </a:p>
      </dgm:t>
    </dgm:pt>
    <dgm:pt modelId="{5C3DA37C-0C1A-45C2-B16C-F2FF0D170DEE}" type="parTrans" cxnId="{DB220850-D596-4C19-8F04-79C5D52A75C6}">
      <dgm:prSet/>
      <dgm:spPr>
        <a:solidFill>
          <a:srgbClr val="095644"/>
        </a:solidFill>
        <a:ln>
          <a:solidFill>
            <a:srgbClr val="095644"/>
          </a:solidFill>
        </a:ln>
      </dgm:spPr>
      <dgm:t>
        <a:bodyPr/>
        <a:lstStyle/>
        <a:p>
          <a:endParaRPr lang="en-US" sz="1600"/>
        </a:p>
      </dgm:t>
    </dgm:pt>
    <dgm:pt modelId="{3E6C0177-085C-4E8E-9F45-9266A07A7718}" type="sibTrans" cxnId="{DB220850-D596-4C19-8F04-79C5D52A75C6}">
      <dgm:prSet/>
      <dgm:spPr/>
      <dgm:t>
        <a:bodyPr/>
        <a:lstStyle/>
        <a:p>
          <a:endParaRPr lang="en-US" sz="1600"/>
        </a:p>
      </dgm:t>
    </dgm:pt>
    <dgm:pt modelId="{237CFCA3-1681-4B38-95E5-928C0964DA7A}">
      <dgm:prSet custT="1"/>
      <dgm:spPr>
        <a:solidFill>
          <a:srgbClr val="095644"/>
        </a:solidFill>
      </dgm:spPr>
      <dgm:t>
        <a:bodyPr/>
        <a:lstStyle/>
        <a:p>
          <a:pPr rtl="0"/>
          <a:r>
            <a:rPr lang="en-US" sz="1600" dirty="0"/>
            <a:t>Intangible Benefits</a:t>
          </a:r>
        </a:p>
      </dgm:t>
    </dgm:pt>
    <dgm:pt modelId="{D9942822-0F87-47CD-A4C2-29F7342B1AD1}" type="parTrans" cxnId="{48E60033-7C1F-4BD4-9534-909360F2F1C8}">
      <dgm:prSet/>
      <dgm:spPr>
        <a:solidFill>
          <a:srgbClr val="095644"/>
        </a:solidFill>
        <a:ln>
          <a:solidFill>
            <a:srgbClr val="095644"/>
          </a:solidFill>
        </a:ln>
      </dgm:spPr>
      <dgm:t>
        <a:bodyPr/>
        <a:lstStyle/>
        <a:p>
          <a:endParaRPr lang="en-US" sz="1600"/>
        </a:p>
      </dgm:t>
    </dgm:pt>
    <dgm:pt modelId="{E8FE3929-406F-4705-ACBE-64B140420190}" type="sibTrans" cxnId="{48E60033-7C1F-4BD4-9534-909360F2F1C8}">
      <dgm:prSet/>
      <dgm:spPr/>
      <dgm:t>
        <a:bodyPr/>
        <a:lstStyle/>
        <a:p>
          <a:endParaRPr lang="en-US" sz="1600"/>
        </a:p>
      </dgm:t>
    </dgm:pt>
    <dgm:pt modelId="{5387C411-BFC7-4114-B88C-C0D3D891A937}">
      <dgm:prSet custT="1"/>
      <dgm:spPr>
        <a:solidFill>
          <a:srgbClr val="095644"/>
        </a:solidFill>
      </dgm:spPr>
      <dgm:t>
        <a:bodyPr/>
        <a:lstStyle/>
        <a:p>
          <a:pPr rtl="0"/>
          <a:r>
            <a:rPr lang="en-US" sz="1600" dirty="0"/>
            <a:t>Social Connectedness</a:t>
          </a:r>
        </a:p>
      </dgm:t>
    </dgm:pt>
    <dgm:pt modelId="{78A187B2-A4C4-41F6-8B52-5AABD43A7395}" type="parTrans" cxnId="{80713293-3285-41F8-9B75-EBA2569F8E87}">
      <dgm:prSet/>
      <dgm:spPr>
        <a:solidFill>
          <a:srgbClr val="095644"/>
        </a:solidFill>
        <a:ln>
          <a:solidFill>
            <a:srgbClr val="095644"/>
          </a:solidFill>
        </a:ln>
      </dgm:spPr>
      <dgm:t>
        <a:bodyPr/>
        <a:lstStyle/>
        <a:p>
          <a:endParaRPr lang="en-US" sz="1600"/>
        </a:p>
      </dgm:t>
    </dgm:pt>
    <dgm:pt modelId="{E296B3E2-C7A4-42A8-849E-EAE757645F98}" type="sibTrans" cxnId="{80713293-3285-41F8-9B75-EBA2569F8E87}">
      <dgm:prSet/>
      <dgm:spPr/>
      <dgm:t>
        <a:bodyPr/>
        <a:lstStyle/>
        <a:p>
          <a:endParaRPr lang="en-US" sz="1600"/>
        </a:p>
      </dgm:t>
    </dgm:pt>
    <dgm:pt modelId="{7353E1EB-3C78-4FF7-88FD-DD9B37513209}">
      <dgm:prSet custT="1"/>
      <dgm:spPr>
        <a:solidFill>
          <a:srgbClr val="095644"/>
        </a:solidFill>
      </dgm:spPr>
      <dgm:t>
        <a:bodyPr/>
        <a:lstStyle/>
        <a:p>
          <a:pPr rtl="0"/>
          <a:r>
            <a:rPr lang="en-US" sz="1600" dirty="0"/>
            <a:t>Independent Living</a:t>
          </a:r>
        </a:p>
      </dgm:t>
    </dgm:pt>
    <dgm:pt modelId="{56170AF6-AADD-4D41-B1E3-4452213BA4A0}" type="parTrans" cxnId="{F620F915-2191-48EF-8BC6-B272AE6AE156}">
      <dgm:prSet/>
      <dgm:spPr>
        <a:solidFill>
          <a:srgbClr val="095644"/>
        </a:solidFill>
        <a:ln>
          <a:solidFill>
            <a:srgbClr val="095644"/>
          </a:solidFill>
        </a:ln>
      </dgm:spPr>
      <dgm:t>
        <a:bodyPr/>
        <a:lstStyle/>
        <a:p>
          <a:endParaRPr lang="en-US" sz="1600"/>
        </a:p>
      </dgm:t>
    </dgm:pt>
    <dgm:pt modelId="{CF265745-D3FC-43F4-96E2-F0DFEA704525}" type="sibTrans" cxnId="{F620F915-2191-48EF-8BC6-B272AE6AE156}">
      <dgm:prSet/>
      <dgm:spPr/>
      <dgm:t>
        <a:bodyPr/>
        <a:lstStyle/>
        <a:p>
          <a:endParaRPr lang="en-US" sz="1600"/>
        </a:p>
      </dgm:t>
    </dgm:pt>
    <dgm:pt modelId="{7A6CECB6-D32E-4D17-AC61-905CBC55182C}">
      <dgm:prSet custT="1"/>
      <dgm:spPr>
        <a:solidFill>
          <a:srgbClr val="095644"/>
        </a:solidFill>
      </dgm:spPr>
      <dgm:t>
        <a:bodyPr/>
        <a:lstStyle/>
        <a:p>
          <a:pPr rtl="0"/>
          <a:r>
            <a:rPr lang="en-US" sz="1600" dirty="0"/>
            <a:t>Work Trips</a:t>
          </a:r>
        </a:p>
      </dgm:t>
    </dgm:pt>
    <dgm:pt modelId="{6A21DCBE-69DC-4DF0-B9CD-9D148175B47E}" type="parTrans" cxnId="{44BFCC99-EDBE-4007-BE58-E327C33623D9}">
      <dgm:prSet/>
      <dgm:spPr>
        <a:solidFill>
          <a:srgbClr val="095644"/>
        </a:solidFill>
        <a:ln>
          <a:solidFill>
            <a:srgbClr val="095644"/>
          </a:solidFill>
        </a:ln>
      </dgm:spPr>
      <dgm:t>
        <a:bodyPr/>
        <a:lstStyle/>
        <a:p>
          <a:endParaRPr lang="en-US" sz="1600"/>
        </a:p>
      </dgm:t>
    </dgm:pt>
    <dgm:pt modelId="{AFBD517A-8CDC-4C44-9D82-44C9C4EA9698}" type="sibTrans" cxnId="{44BFCC99-EDBE-4007-BE58-E327C33623D9}">
      <dgm:prSet/>
      <dgm:spPr/>
      <dgm:t>
        <a:bodyPr/>
        <a:lstStyle/>
        <a:p>
          <a:endParaRPr lang="en-US" sz="1600"/>
        </a:p>
      </dgm:t>
    </dgm:pt>
    <dgm:pt modelId="{8EFAFB5D-FAAA-47CB-ADF7-D9E19CA28E38}">
      <dgm:prSet custT="1"/>
      <dgm:spPr>
        <a:solidFill>
          <a:srgbClr val="095644"/>
        </a:solidFill>
      </dgm:spPr>
      <dgm:t>
        <a:bodyPr/>
        <a:lstStyle/>
        <a:p>
          <a:pPr rtl="0"/>
          <a:r>
            <a:rPr lang="en-US" sz="1600" dirty="0"/>
            <a:t>Education Trips</a:t>
          </a:r>
        </a:p>
      </dgm:t>
    </dgm:pt>
    <dgm:pt modelId="{BC96C934-0F21-40AF-B8EF-DE511755BD50}" type="parTrans" cxnId="{4B5E46C4-123F-4C1E-8863-DC8A58E89DDB}">
      <dgm:prSet/>
      <dgm:spPr>
        <a:solidFill>
          <a:srgbClr val="095644"/>
        </a:solidFill>
        <a:ln>
          <a:solidFill>
            <a:srgbClr val="095644"/>
          </a:solidFill>
        </a:ln>
      </dgm:spPr>
      <dgm:t>
        <a:bodyPr/>
        <a:lstStyle/>
        <a:p>
          <a:endParaRPr lang="en-US" sz="1600"/>
        </a:p>
      </dgm:t>
    </dgm:pt>
    <dgm:pt modelId="{C1B3AE85-98A2-4DC4-9082-504A4E8A0999}" type="sibTrans" cxnId="{4B5E46C4-123F-4C1E-8863-DC8A58E89DDB}">
      <dgm:prSet/>
      <dgm:spPr/>
      <dgm:t>
        <a:bodyPr/>
        <a:lstStyle/>
        <a:p>
          <a:endParaRPr lang="en-US" sz="1600"/>
        </a:p>
      </dgm:t>
    </dgm:pt>
    <dgm:pt modelId="{0AEAC453-2F88-429B-9DE0-39A7503F9550}">
      <dgm:prSet custT="1"/>
      <dgm:spPr>
        <a:solidFill>
          <a:srgbClr val="095644"/>
        </a:solidFill>
      </dgm:spPr>
      <dgm:t>
        <a:bodyPr/>
        <a:lstStyle/>
        <a:p>
          <a:pPr rtl="0"/>
          <a:r>
            <a:rPr lang="en-US" sz="1600" dirty="0"/>
            <a:t>Shopping Trips</a:t>
          </a:r>
        </a:p>
      </dgm:t>
    </dgm:pt>
    <dgm:pt modelId="{7DA2058B-65B8-4878-9DBE-9A24F6315B04}" type="parTrans" cxnId="{CBE9F04A-FE99-40C0-909A-DF1F390223E0}">
      <dgm:prSet/>
      <dgm:spPr>
        <a:solidFill>
          <a:srgbClr val="095644"/>
        </a:solidFill>
        <a:ln>
          <a:solidFill>
            <a:srgbClr val="095644"/>
          </a:solidFill>
        </a:ln>
      </dgm:spPr>
      <dgm:t>
        <a:bodyPr/>
        <a:lstStyle/>
        <a:p>
          <a:endParaRPr lang="en-US" sz="1600"/>
        </a:p>
      </dgm:t>
    </dgm:pt>
    <dgm:pt modelId="{6646FE75-9B3B-457C-B5CF-D5B524C3CC21}" type="sibTrans" cxnId="{CBE9F04A-FE99-40C0-909A-DF1F390223E0}">
      <dgm:prSet/>
      <dgm:spPr/>
      <dgm:t>
        <a:bodyPr/>
        <a:lstStyle/>
        <a:p>
          <a:endParaRPr lang="en-US" sz="1600"/>
        </a:p>
      </dgm:t>
    </dgm:pt>
    <dgm:pt modelId="{FE597B7C-C820-4453-8A56-42C951442695}">
      <dgm:prSet custT="1"/>
      <dgm:spPr>
        <a:solidFill>
          <a:srgbClr val="095644"/>
        </a:solidFill>
      </dgm:spPr>
      <dgm:t>
        <a:bodyPr/>
        <a:lstStyle/>
        <a:p>
          <a:pPr rtl="0"/>
          <a:r>
            <a:rPr lang="en-US" sz="1600" dirty="0"/>
            <a:t>Recreation Trips</a:t>
          </a:r>
        </a:p>
      </dgm:t>
    </dgm:pt>
    <dgm:pt modelId="{62371A11-FED0-4409-ACA2-6517B382A2FF}" type="parTrans" cxnId="{0F2C6FA8-ADA2-4DA0-95A9-FE226F2743F6}">
      <dgm:prSet/>
      <dgm:spPr>
        <a:solidFill>
          <a:srgbClr val="095644"/>
        </a:solidFill>
        <a:ln>
          <a:solidFill>
            <a:srgbClr val="095644"/>
          </a:solidFill>
        </a:ln>
      </dgm:spPr>
      <dgm:t>
        <a:bodyPr/>
        <a:lstStyle/>
        <a:p>
          <a:endParaRPr lang="en-US" sz="1600"/>
        </a:p>
      </dgm:t>
    </dgm:pt>
    <dgm:pt modelId="{FF282C96-9CFF-46BB-A5FB-BA1F7FC32B01}" type="sibTrans" cxnId="{0F2C6FA8-ADA2-4DA0-95A9-FE226F2743F6}">
      <dgm:prSet/>
      <dgm:spPr/>
      <dgm:t>
        <a:bodyPr/>
        <a:lstStyle/>
        <a:p>
          <a:endParaRPr lang="en-US" sz="1600"/>
        </a:p>
      </dgm:t>
    </dgm:pt>
    <dgm:pt modelId="{560B53DC-7A55-42A6-B35D-9B068C3F1D6A}">
      <dgm:prSet custT="1"/>
      <dgm:spPr>
        <a:solidFill>
          <a:srgbClr val="095644"/>
        </a:solidFill>
      </dgm:spPr>
      <dgm:t>
        <a:bodyPr/>
        <a:lstStyle/>
        <a:p>
          <a:pPr rtl="0"/>
          <a:r>
            <a:rPr lang="en-US" sz="1600" dirty="0"/>
            <a:t>Other Trips</a:t>
          </a:r>
        </a:p>
      </dgm:t>
    </dgm:pt>
    <dgm:pt modelId="{56DE29E4-E235-4E51-85E8-23003F3B047D}" type="parTrans" cxnId="{C2CF60E9-C428-4E2A-B7A4-BCAB66CFEAD5}">
      <dgm:prSet/>
      <dgm:spPr>
        <a:solidFill>
          <a:srgbClr val="095644"/>
        </a:solidFill>
        <a:ln>
          <a:solidFill>
            <a:srgbClr val="095644"/>
          </a:solidFill>
        </a:ln>
      </dgm:spPr>
      <dgm:t>
        <a:bodyPr/>
        <a:lstStyle/>
        <a:p>
          <a:endParaRPr lang="en-US" sz="1600"/>
        </a:p>
      </dgm:t>
    </dgm:pt>
    <dgm:pt modelId="{2085240B-E9A9-415E-8DC1-A9B000554C72}" type="sibTrans" cxnId="{C2CF60E9-C428-4E2A-B7A4-BCAB66CFEAD5}">
      <dgm:prSet/>
      <dgm:spPr/>
      <dgm:t>
        <a:bodyPr/>
        <a:lstStyle/>
        <a:p>
          <a:endParaRPr lang="en-US" sz="1600"/>
        </a:p>
      </dgm:t>
    </dgm:pt>
    <dgm:pt modelId="{14AD5192-538C-4169-BD74-E07C87F7D944}">
      <dgm:prSet custT="1"/>
      <dgm:spPr>
        <a:solidFill>
          <a:srgbClr val="095644"/>
        </a:solidFill>
      </dgm:spPr>
      <dgm:t>
        <a:bodyPr/>
        <a:lstStyle/>
        <a:p>
          <a:pPr rtl="0"/>
          <a:r>
            <a:rPr lang="en-US" sz="1600" dirty="0"/>
            <a:t>Health Care Cost Savings</a:t>
          </a:r>
        </a:p>
      </dgm:t>
    </dgm:pt>
    <dgm:pt modelId="{BB966F56-14D2-47F3-84F4-6BD6542A00F1}" type="parTrans" cxnId="{D6131170-E895-490C-85A5-36225C47F8F6}">
      <dgm:prSet/>
      <dgm:spPr>
        <a:solidFill>
          <a:srgbClr val="095644"/>
        </a:solidFill>
        <a:ln>
          <a:solidFill>
            <a:srgbClr val="095644"/>
          </a:solidFill>
        </a:ln>
      </dgm:spPr>
      <dgm:t>
        <a:bodyPr/>
        <a:lstStyle/>
        <a:p>
          <a:endParaRPr lang="en-US" sz="1600"/>
        </a:p>
      </dgm:t>
    </dgm:pt>
    <dgm:pt modelId="{9CE6B535-B443-4C20-A702-CFC5C2C8E6EC}" type="sibTrans" cxnId="{D6131170-E895-490C-85A5-36225C47F8F6}">
      <dgm:prSet/>
      <dgm:spPr/>
      <dgm:t>
        <a:bodyPr/>
        <a:lstStyle/>
        <a:p>
          <a:endParaRPr lang="en-US" sz="1600"/>
        </a:p>
      </dgm:t>
    </dgm:pt>
    <dgm:pt modelId="{81BBAB09-5BFF-45CD-8EC8-B3249003CA48}">
      <dgm:prSet custT="1"/>
      <dgm:spPr>
        <a:solidFill>
          <a:srgbClr val="095644"/>
        </a:solidFill>
      </dgm:spPr>
      <dgm:t>
        <a:bodyPr/>
        <a:lstStyle/>
        <a:p>
          <a:pPr rtl="0"/>
          <a:r>
            <a:rPr lang="en-US" sz="1600" dirty="0"/>
            <a:t>Quality of Life Improvement</a:t>
          </a:r>
        </a:p>
      </dgm:t>
    </dgm:pt>
    <dgm:pt modelId="{63792FFF-B571-4A07-9A2E-8D2492B97330}" type="parTrans" cxnId="{FCE888AA-6F2A-4264-AB56-FBABEAA2CFAB}">
      <dgm:prSet/>
      <dgm:spPr>
        <a:solidFill>
          <a:srgbClr val="095644"/>
        </a:solidFill>
        <a:ln>
          <a:solidFill>
            <a:srgbClr val="095644"/>
          </a:solidFill>
        </a:ln>
      </dgm:spPr>
      <dgm:t>
        <a:bodyPr/>
        <a:lstStyle/>
        <a:p>
          <a:endParaRPr lang="en-US" sz="1600"/>
        </a:p>
      </dgm:t>
    </dgm:pt>
    <dgm:pt modelId="{E4B08ED5-4C96-43CB-B869-99651B87445C}" type="sibTrans" cxnId="{FCE888AA-6F2A-4264-AB56-FBABEAA2CFAB}">
      <dgm:prSet/>
      <dgm:spPr/>
      <dgm:t>
        <a:bodyPr/>
        <a:lstStyle/>
        <a:p>
          <a:endParaRPr lang="en-US" sz="1600"/>
        </a:p>
      </dgm:t>
    </dgm:pt>
    <dgm:pt modelId="{652EA3AD-078B-4DF9-A89A-D41C727D2180}">
      <dgm:prSet custT="1"/>
      <dgm:spPr>
        <a:solidFill>
          <a:srgbClr val="095644"/>
        </a:solidFill>
      </dgm:spPr>
      <dgm:t>
        <a:bodyPr/>
        <a:lstStyle/>
        <a:p>
          <a:pPr rtl="0"/>
          <a:r>
            <a:rPr lang="en-US" sz="1600" dirty="0"/>
            <a:t>Health Benefits</a:t>
          </a:r>
        </a:p>
      </dgm:t>
    </dgm:pt>
    <dgm:pt modelId="{83EE1A20-0E43-4902-8B9E-EECE1611876C}" type="parTrans" cxnId="{A7D321E3-3E97-4F8F-8324-56BD708BBC70}">
      <dgm:prSet/>
      <dgm:spPr>
        <a:solidFill>
          <a:srgbClr val="095644"/>
        </a:solidFill>
        <a:ln>
          <a:solidFill>
            <a:srgbClr val="095644"/>
          </a:solidFill>
        </a:ln>
      </dgm:spPr>
      <dgm:t>
        <a:bodyPr/>
        <a:lstStyle/>
        <a:p>
          <a:endParaRPr lang="en-US" sz="1600"/>
        </a:p>
      </dgm:t>
    </dgm:pt>
    <dgm:pt modelId="{2A3FA782-EAE9-44E8-9C6C-CD8CDF99ECE6}" type="sibTrans" cxnId="{A7D321E3-3E97-4F8F-8324-56BD708BBC70}">
      <dgm:prSet/>
      <dgm:spPr/>
      <dgm:t>
        <a:bodyPr/>
        <a:lstStyle/>
        <a:p>
          <a:endParaRPr lang="en-US" sz="1600"/>
        </a:p>
      </dgm:t>
    </dgm:pt>
    <dgm:pt modelId="{71797977-74B0-4B01-9CF6-F5869E6186F1}" type="pres">
      <dgm:prSet presAssocID="{FD361D01-0B67-4C34-BF31-8B8902A77AC3}" presName="hierChild1" presStyleCnt="0">
        <dgm:presLayoutVars>
          <dgm:orgChart val="1"/>
          <dgm:chPref val="1"/>
          <dgm:dir/>
          <dgm:animOne val="branch"/>
          <dgm:animLvl val="lvl"/>
          <dgm:resizeHandles/>
        </dgm:presLayoutVars>
      </dgm:prSet>
      <dgm:spPr/>
      <dgm:t>
        <a:bodyPr/>
        <a:lstStyle/>
        <a:p>
          <a:endParaRPr lang="en-US"/>
        </a:p>
      </dgm:t>
    </dgm:pt>
    <dgm:pt modelId="{60450022-63A3-4621-AE21-F8D7A1752144}" type="pres">
      <dgm:prSet presAssocID="{F682CAC4-5406-42D8-A8C2-3D2ADCFF5D0D}" presName="hierRoot1" presStyleCnt="0">
        <dgm:presLayoutVars>
          <dgm:hierBranch val="init"/>
        </dgm:presLayoutVars>
      </dgm:prSet>
      <dgm:spPr/>
      <dgm:t>
        <a:bodyPr/>
        <a:lstStyle/>
        <a:p>
          <a:endParaRPr lang="en-US"/>
        </a:p>
      </dgm:t>
    </dgm:pt>
    <dgm:pt modelId="{A74878C2-C3AC-46A9-BD14-FE863D01EA21}" type="pres">
      <dgm:prSet presAssocID="{F682CAC4-5406-42D8-A8C2-3D2ADCFF5D0D}" presName="rootComposite1" presStyleCnt="0"/>
      <dgm:spPr/>
      <dgm:t>
        <a:bodyPr/>
        <a:lstStyle/>
        <a:p>
          <a:endParaRPr lang="en-US"/>
        </a:p>
      </dgm:t>
    </dgm:pt>
    <dgm:pt modelId="{5E8CB7E9-F6F0-4D44-872D-6E5EC5A8718B}" type="pres">
      <dgm:prSet presAssocID="{F682CAC4-5406-42D8-A8C2-3D2ADCFF5D0D}" presName="rootText1" presStyleLbl="node0" presStyleIdx="0" presStyleCnt="1">
        <dgm:presLayoutVars>
          <dgm:chPref val="3"/>
        </dgm:presLayoutVars>
      </dgm:prSet>
      <dgm:spPr/>
      <dgm:t>
        <a:bodyPr/>
        <a:lstStyle/>
        <a:p>
          <a:endParaRPr lang="en-US"/>
        </a:p>
      </dgm:t>
    </dgm:pt>
    <dgm:pt modelId="{108F3342-68A9-44F3-8792-475DCFBE06DF}" type="pres">
      <dgm:prSet presAssocID="{F682CAC4-5406-42D8-A8C2-3D2ADCFF5D0D}" presName="rootConnector1" presStyleLbl="node1" presStyleIdx="0" presStyleCnt="0"/>
      <dgm:spPr/>
      <dgm:t>
        <a:bodyPr/>
        <a:lstStyle/>
        <a:p>
          <a:endParaRPr lang="en-US"/>
        </a:p>
      </dgm:t>
    </dgm:pt>
    <dgm:pt modelId="{13F906DA-C441-40BF-921A-C21EBF022FC4}" type="pres">
      <dgm:prSet presAssocID="{F682CAC4-5406-42D8-A8C2-3D2ADCFF5D0D}" presName="hierChild2" presStyleCnt="0"/>
      <dgm:spPr/>
      <dgm:t>
        <a:bodyPr/>
        <a:lstStyle/>
        <a:p>
          <a:endParaRPr lang="en-US"/>
        </a:p>
      </dgm:t>
    </dgm:pt>
    <dgm:pt modelId="{CA517C44-EEB5-47F6-A2A2-0CD3C192771B}" type="pres">
      <dgm:prSet presAssocID="{1D15DFC8-5A82-409D-9B17-6C9C6B80CCC8}" presName="Name37" presStyleLbl="parChTrans1D2" presStyleIdx="0" presStyleCnt="2"/>
      <dgm:spPr/>
      <dgm:t>
        <a:bodyPr/>
        <a:lstStyle/>
        <a:p>
          <a:endParaRPr lang="en-US"/>
        </a:p>
      </dgm:t>
    </dgm:pt>
    <dgm:pt modelId="{023DE281-3339-4446-8BBE-45199B1E2EFF}" type="pres">
      <dgm:prSet presAssocID="{D1765E81-B0C7-431F-9B41-38B810F23A9B}" presName="hierRoot2" presStyleCnt="0">
        <dgm:presLayoutVars>
          <dgm:hierBranch val="init"/>
        </dgm:presLayoutVars>
      </dgm:prSet>
      <dgm:spPr/>
      <dgm:t>
        <a:bodyPr/>
        <a:lstStyle/>
        <a:p>
          <a:endParaRPr lang="en-US"/>
        </a:p>
      </dgm:t>
    </dgm:pt>
    <dgm:pt modelId="{BD796A8B-A925-4A27-A414-5303A84F87A9}" type="pres">
      <dgm:prSet presAssocID="{D1765E81-B0C7-431F-9B41-38B810F23A9B}" presName="rootComposite" presStyleCnt="0"/>
      <dgm:spPr/>
      <dgm:t>
        <a:bodyPr/>
        <a:lstStyle/>
        <a:p>
          <a:endParaRPr lang="en-US"/>
        </a:p>
      </dgm:t>
    </dgm:pt>
    <dgm:pt modelId="{4E6AC757-C021-4C29-AA06-65E8B7FFBC5C}" type="pres">
      <dgm:prSet presAssocID="{D1765E81-B0C7-431F-9B41-38B810F23A9B}" presName="rootText" presStyleLbl="node2" presStyleIdx="0" presStyleCnt="2">
        <dgm:presLayoutVars>
          <dgm:chPref val="3"/>
        </dgm:presLayoutVars>
      </dgm:prSet>
      <dgm:spPr/>
      <dgm:t>
        <a:bodyPr/>
        <a:lstStyle/>
        <a:p>
          <a:endParaRPr lang="en-US"/>
        </a:p>
      </dgm:t>
    </dgm:pt>
    <dgm:pt modelId="{1A90265F-68F1-430D-B4D7-8A709D33AA1E}" type="pres">
      <dgm:prSet presAssocID="{D1765E81-B0C7-431F-9B41-38B810F23A9B}" presName="rootConnector" presStyleLbl="node2" presStyleIdx="0" presStyleCnt="2"/>
      <dgm:spPr/>
      <dgm:t>
        <a:bodyPr/>
        <a:lstStyle/>
        <a:p>
          <a:endParaRPr lang="en-US"/>
        </a:p>
      </dgm:t>
    </dgm:pt>
    <dgm:pt modelId="{8DF24412-645D-441D-9497-CD5EE4D7D504}" type="pres">
      <dgm:prSet presAssocID="{D1765E81-B0C7-431F-9B41-38B810F23A9B}" presName="hierChild4" presStyleCnt="0"/>
      <dgm:spPr/>
      <dgm:t>
        <a:bodyPr/>
        <a:lstStyle/>
        <a:p>
          <a:endParaRPr lang="en-US"/>
        </a:p>
      </dgm:t>
    </dgm:pt>
    <dgm:pt modelId="{1941B4AF-0464-4045-8392-E9A1E066D268}" type="pres">
      <dgm:prSet presAssocID="{92D3C5A3-BF69-4DD2-85C8-64D028287FDD}" presName="Name37" presStyleLbl="parChTrans1D3" presStyleIdx="0" presStyleCnt="5"/>
      <dgm:spPr/>
      <dgm:t>
        <a:bodyPr/>
        <a:lstStyle/>
        <a:p>
          <a:endParaRPr lang="en-US"/>
        </a:p>
      </dgm:t>
    </dgm:pt>
    <dgm:pt modelId="{76A8DADD-4751-4E95-BA7B-BD7737F4B5D7}" type="pres">
      <dgm:prSet presAssocID="{A07D3CBF-94E2-449F-BD6B-3EBCDE103C43}" presName="hierRoot2" presStyleCnt="0">
        <dgm:presLayoutVars>
          <dgm:hierBranch val="init"/>
        </dgm:presLayoutVars>
      </dgm:prSet>
      <dgm:spPr/>
      <dgm:t>
        <a:bodyPr/>
        <a:lstStyle/>
        <a:p>
          <a:endParaRPr lang="en-US"/>
        </a:p>
      </dgm:t>
    </dgm:pt>
    <dgm:pt modelId="{ADAC4F92-3734-4DA2-8D7B-73E1F42E5579}" type="pres">
      <dgm:prSet presAssocID="{A07D3CBF-94E2-449F-BD6B-3EBCDE103C43}" presName="rootComposite" presStyleCnt="0"/>
      <dgm:spPr/>
      <dgm:t>
        <a:bodyPr/>
        <a:lstStyle/>
        <a:p>
          <a:endParaRPr lang="en-US"/>
        </a:p>
      </dgm:t>
    </dgm:pt>
    <dgm:pt modelId="{DC982AF0-ACEE-4149-B07A-3803518D59C9}" type="pres">
      <dgm:prSet presAssocID="{A07D3CBF-94E2-449F-BD6B-3EBCDE103C43}" presName="rootText" presStyleLbl="node3" presStyleIdx="0" presStyleCnt="5">
        <dgm:presLayoutVars>
          <dgm:chPref val="3"/>
        </dgm:presLayoutVars>
      </dgm:prSet>
      <dgm:spPr/>
      <dgm:t>
        <a:bodyPr/>
        <a:lstStyle/>
        <a:p>
          <a:endParaRPr lang="en-US"/>
        </a:p>
      </dgm:t>
    </dgm:pt>
    <dgm:pt modelId="{738BC7C1-485B-4578-9E96-88D7B8EFDAAF}" type="pres">
      <dgm:prSet presAssocID="{A07D3CBF-94E2-449F-BD6B-3EBCDE103C43}" presName="rootConnector" presStyleLbl="node3" presStyleIdx="0" presStyleCnt="5"/>
      <dgm:spPr/>
      <dgm:t>
        <a:bodyPr/>
        <a:lstStyle/>
        <a:p>
          <a:endParaRPr lang="en-US"/>
        </a:p>
      </dgm:t>
    </dgm:pt>
    <dgm:pt modelId="{306DD428-4180-4CF5-89AF-DA8D31393BB0}" type="pres">
      <dgm:prSet presAssocID="{A07D3CBF-94E2-449F-BD6B-3EBCDE103C43}" presName="hierChild4" presStyleCnt="0"/>
      <dgm:spPr/>
      <dgm:t>
        <a:bodyPr/>
        <a:lstStyle/>
        <a:p>
          <a:endParaRPr lang="en-US"/>
        </a:p>
      </dgm:t>
    </dgm:pt>
    <dgm:pt modelId="{DF4151DD-CAAF-41B3-9D12-C4E27219AA7A}" type="pres">
      <dgm:prSet presAssocID="{6ACE1BE2-3D16-4363-9C67-2C57CAEE92F3}" presName="Name37" presStyleLbl="parChTrans1D4" presStyleIdx="0" presStyleCnt="25"/>
      <dgm:spPr/>
      <dgm:t>
        <a:bodyPr/>
        <a:lstStyle/>
        <a:p>
          <a:endParaRPr lang="en-US"/>
        </a:p>
      </dgm:t>
    </dgm:pt>
    <dgm:pt modelId="{40010574-940A-4846-8CE0-5972F76CFD58}" type="pres">
      <dgm:prSet presAssocID="{715961FF-8D5D-4E94-A407-E997BC2B542E}" presName="hierRoot2" presStyleCnt="0">
        <dgm:presLayoutVars>
          <dgm:hierBranch val="init"/>
        </dgm:presLayoutVars>
      </dgm:prSet>
      <dgm:spPr/>
      <dgm:t>
        <a:bodyPr/>
        <a:lstStyle/>
        <a:p>
          <a:endParaRPr lang="en-US"/>
        </a:p>
      </dgm:t>
    </dgm:pt>
    <dgm:pt modelId="{07E79C41-B904-4D10-85BA-8E117A90BEAD}" type="pres">
      <dgm:prSet presAssocID="{715961FF-8D5D-4E94-A407-E997BC2B542E}" presName="rootComposite" presStyleCnt="0"/>
      <dgm:spPr/>
      <dgm:t>
        <a:bodyPr/>
        <a:lstStyle/>
        <a:p>
          <a:endParaRPr lang="en-US"/>
        </a:p>
      </dgm:t>
    </dgm:pt>
    <dgm:pt modelId="{E1A9FD55-3627-4612-882F-9A50D17E994C}" type="pres">
      <dgm:prSet presAssocID="{715961FF-8D5D-4E94-A407-E997BC2B542E}" presName="rootText" presStyleLbl="node4" presStyleIdx="0" presStyleCnt="25" custScaleX="108874">
        <dgm:presLayoutVars>
          <dgm:chPref val="3"/>
        </dgm:presLayoutVars>
      </dgm:prSet>
      <dgm:spPr/>
      <dgm:t>
        <a:bodyPr/>
        <a:lstStyle/>
        <a:p>
          <a:endParaRPr lang="en-US"/>
        </a:p>
      </dgm:t>
    </dgm:pt>
    <dgm:pt modelId="{B9B44579-20C3-49E9-9A84-A2A776539FBF}" type="pres">
      <dgm:prSet presAssocID="{715961FF-8D5D-4E94-A407-E997BC2B542E}" presName="rootConnector" presStyleLbl="node4" presStyleIdx="0" presStyleCnt="25"/>
      <dgm:spPr/>
      <dgm:t>
        <a:bodyPr/>
        <a:lstStyle/>
        <a:p>
          <a:endParaRPr lang="en-US"/>
        </a:p>
      </dgm:t>
    </dgm:pt>
    <dgm:pt modelId="{CC3D740F-4A8F-4B0C-B2A2-C13DA5B947BF}" type="pres">
      <dgm:prSet presAssocID="{715961FF-8D5D-4E94-A407-E997BC2B542E}" presName="hierChild4" presStyleCnt="0"/>
      <dgm:spPr/>
      <dgm:t>
        <a:bodyPr/>
        <a:lstStyle/>
        <a:p>
          <a:endParaRPr lang="en-US"/>
        </a:p>
      </dgm:t>
    </dgm:pt>
    <dgm:pt modelId="{96215D6D-4A3C-4F03-816E-CC319CD09A61}" type="pres">
      <dgm:prSet presAssocID="{79F48B38-B468-4173-A30C-D23533C917B6}" presName="Name37" presStyleLbl="parChTrans1D4" presStyleIdx="1" presStyleCnt="25"/>
      <dgm:spPr/>
      <dgm:t>
        <a:bodyPr/>
        <a:lstStyle/>
        <a:p>
          <a:endParaRPr lang="en-US"/>
        </a:p>
      </dgm:t>
    </dgm:pt>
    <dgm:pt modelId="{3EE8FF01-CD72-40DD-A8DE-8D2C895FABEF}" type="pres">
      <dgm:prSet presAssocID="{70490EF6-D95A-49CD-8401-B28F692E0F2B}" presName="hierRoot2" presStyleCnt="0">
        <dgm:presLayoutVars>
          <dgm:hierBranch val="init"/>
        </dgm:presLayoutVars>
      </dgm:prSet>
      <dgm:spPr/>
      <dgm:t>
        <a:bodyPr/>
        <a:lstStyle/>
        <a:p>
          <a:endParaRPr lang="en-US"/>
        </a:p>
      </dgm:t>
    </dgm:pt>
    <dgm:pt modelId="{62675173-1169-478E-AA10-E7EE7D2878C2}" type="pres">
      <dgm:prSet presAssocID="{70490EF6-D95A-49CD-8401-B28F692E0F2B}" presName="rootComposite" presStyleCnt="0"/>
      <dgm:spPr/>
      <dgm:t>
        <a:bodyPr/>
        <a:lstStyle/>
        <a:p>
          <a:endParaRPr lang="en-US"/>
        </a:p>
      </dgm:t>
    </dgm:pt>
    <dgm:pt modelId="{0B98F267-C29A-4F6D-BF99-E8AD5000A6B0}" type="pres">
      <dgm:prSet presAssocID="{70490EF6-D95A-49CD-8401-B28F692E0F2B}" presName="rootText" presStyleLbl="node4" presStyleIdx="1" presStyleCnt="25" custScaleX="100270" custScaleY="139101" custLinFactNeighborX="-50227" custLinFactNeighborY="-5163">
        <dgm:presLayoutVars>
          <dgm:chPref val="3"/>
        </dgm:presLayoutVars>
      </dgm:prSet>
      <dgm:spPr/>
      <dgm:t>
        <a:bodyPr/>
        <a:lstStyle/>
        <a:p>
          <a:endParaRPr lang="en-US"/>
        </a:p>
      </dgm:t>
    </dgm:pt>
    <dgm:pt modelId="{D2996942-7945-42D6-9D87-997540B4CF46}" type="pres">
      <dgm:prSet presAssocID="{70490EF6-D95A-49CD-8401-B28F692E0F2B}" presName="rootConnector" presStyleLbl="node4" presStyleIdx="1" presStyleCnt="25"/>
      <dgm:spPr/>
      <dgm:t>
        <a:bodyPr/>
        <a:lstStyle/>
        <a:p>
          <a:endParaRPr lang="en-US"/>
        </a:p>
      </dgm:t>
    </dgm:pt>
    <dgm:pt modelId="{7A7C2CB8-49EC-4DF7-B8E2-D348ABD988E0}" type="pres">
      <dgm:prSet presAssocID="{70490EF6-D95A-49CD-8401-B28F692E0F2B}" presName="hierChild4" presStyleCnt="0"/>
      <dgm:spPr/>
      <dgm:t>
        <a:bodyPr/>
        <a:lstStyle/>
        <a:p>
          <a:endParaRPr lang="en-US"/>
        </a:p>
      </dgm:t>
    </dgm:pt>
    <dgm:pt modelId="{AA05BDF2-D1D7-4722-9D3F-86858E015635}" type="pres">
      <dgm:prSet presAssocID="{BB966F56-14D2-47F3-84F4-6BD6542A00F1}" presName="Name37" presStyleLbl="parChTrans1D4" presStyleIdx="2" presStyleCnt="25"/>
      <dgm:spPr/>
      <dgm:t>
        <a:bodyPr/>
        <a:lstStyle/>
        <a:p>
          <a:endParaRPr lang="en-US"/>
        </a:p>
      </dgm:t>
    </dgm:pt>
    <dgm:pt modelId="{9CFAE10B-ADDC-4BAB-B0C2-01EFC9B9CCC5}" type="pres">
      <dgm:prSet presAssocID="{14AD5192-538C-4169-BD74-E07C87F7D944}" presName="hierRoot2" presStyleCnt="0">
        <dgm:presLayoutVars>
          <dgm:hierBranch val="init"/>
        </dgm:presLayoutVars>
      </dgm:prSet>
      <dgm:spPr/>
      <dgm:t>
        <a:bodyPr/>
        <a:lstStyle/>
        <a:p>
          <a:endParaRPr lang="en-US"/>
        </a:p>
      </dgm:t>
    </dgm:pt>
    <dgm:pt modelId="{55F07C92-44AD-4AA7-93BE-B75FAAEA1F9E}" type="pres">
      <dgm:prSet presAssocID="{14AD5192-538C-4169-BD74-E07C87F7D944}" presName="rootComposite" presStyleCnt="0"/>
      <dgm:spPr/>
      <dgm:t>
        <a:bodyPr/>
        <a:lstStyle/>
        <a:p>
          <a:endParaRPr lang="en-US"/>
        </a:p>
      </dgm:t>
    </dgm:pt>
    <dgm:pt modelId="{90AFEA2B-7A84-45A7-9B75-83751F5FA03F}" type="pres">
      <dgm:prSet presAssocID="{14AD5192-538C-4169-BD74-E07C87F7D944}" presName="rootText" presStyleLbl="node4" presStyleIdx="2" presStyleCnt="25" custScaleX="128670" custLinFactNeighborX="-56136" custLinFactNeighborY="-7386">
        <dgm:presLayoutVars>
          <dgm:chPref val="3"/>
        </dgm:presLayoutVars>
      </dgm:prSet>
      <dgm:spPr/>
      <dgm:t>
        <a:bodyPr/>
        <a:lstStyle/>
        <a:p>
          <a:endParaRPr lang="en-US"/>
        </a:p>
      </dgm:t>
    </dgm:pt>
    <dgm:pt modelId="{4D9CCA8F-10EE-4430-A794-5022912E697D}" type="pres">
      <dgm:prSet presAssocID="{14AD5192-538C-4169-BD74-E07C87F7D944}" presName="rootConnector" presStyleLbl="node4" presStyleIdx="2" presStyleCnt="25"/>
      <dgm:spPr/>
      <dgm:t>
        <a:bodyPr/>
        <a:lstStyle/>
        <a:p>
          <a:endParaRPr lang="en-US"/>
        </a:p>
      </dgm:t>
    </dgm:pt>
    <dgm:pt modelId="{69725882-48AC-4724-A405-9A8B8467A1B0}" type="pres">
      <dgm:prSet presAssocID="{14AD5192-538C-4169-BD74-E07C87F7D944}" presName="hierChild4" presStyleCnt="0"/>
      <dgm:spPr/>
      <dgm:t>
        <a:bodyPr/>
        <a:lstStyle/>
        <a:p>
          <a:endParaRPr lang="en-US"/>
        </a:p>
      </dgm:t>
    </dgm:pt>
    <dgm:pt modelId="{613E8E7D-1B36-466D-9CBF-678CD2121A21}" type="pres">
      <dgm:prSet presAssocID="{14AD5192-538C-4169-BD74-E07C87F7D944}" presName="hierChild5" presStyleCnt="0"/>
      <dgm:spPr/>
      <dgm:t>
        <a:bodyPr/>
        <a:lstStyle/>
        <a:p>
          <a:endParaRPr lang="en-US"/>
        </a:p>
      </dgm:t>
    </dgm:pt>
    <dgm:pt modelId="{BC7FC483-A534-4D62-A5E9-786671808A32}" type="pres">
      <dgm:prSet presAssocID="{63792FFF-B571-4A07-9A2E-8D2492B97330}" presName="Name37" presStyleLbl="parChTrans1D4" presStyleIdx="3" presStyleCnt="25"/>
      <dgm:spPr/>
      <dgm:t>
        <a:bodyPr/>
        <a:lstStyle/>
        <a:p>
          <a:endParaRPr lang="en-US"/>
        </a:p>
      </dgm:t>
    </dgm:pt>
    <dgm:pt modelId="{364BEA1D-3EAF-421E-9006-770934099C98}" type="pres">
      <dgm:prSet presAssocID="{81BBAB09-5BFF-45CD-8EC8-B3249003CA48}" presName="hierRoot2" presStyleCnt="0">
        <dgm:presLayoutVars>
          <dgm:hierBranch val="init"/>
        </dgm:presLayoutVars>
      </dgm:prSet>
      <dgm:spPr/>
      <dgm:t>
        <a:bodyPr/>
        <a:lstStyle/>
        <a:p>
          <a:endParaRPr lang="en-US"/>
        </a:p>
      </dgm:t>
    </dgm:pt>
    <dgm:pt modelId="{00674235-D966-4D9B-B489-05778763DAE3}" type="pres">
      <dgm:prSet presAssocID="{81BBAB09-5BFF-45CD-8EC8-B3249003CA48}" presName="rootComposite" presStyleCnt="0"/>
      <dgm:spPr/>
      <dgm:t>
        <a:bodyPr/>
        <a:lstStyle/>
        <a:p>
          <a:endParaRPr lang="en-US"/>
        </a:p>
      </dgm:t>
    </dgm:pt>
    <dgm:pt modelId="{20ACDA10-8D1D-4680-B5FA-0165DF277929}" type="pres">
      <dgm:prSet presAssocID="{81BBAB09-5BFF-45CD-8EC8-B3249003CA48}" presName="rootText" presStyleLbl="node4" presStyleIdx="3" presStyleCnt="25" custScaleX="128670" custScaleY="161955" custLinFactNeighborX="-56875" custLinFactNeighborY="-22159">
        <dgm:presLayoutVars>
          <dgm:chPref val="3"/>
        </dgm:presLayoutVars>
      </dgm:prSet>
      <dgm:spPr/>
      <dgm:t>
        <a:bodyPr/>
        <a:lstStyle/>
        <a:p>
          <a:endParaRPr lang="en-US"/>
        </a:p>
      </dgm:t>
    </dgm:pt>
    <dgm:pt modelId="{47F3CCA3-2F45-49F3-84E1-3C0EDF4C37F7}" type="pres">
      <dgm:prSet presAssocID="{81BBAB09-5BFF-45CD-8EC8-B3249003CA48}" presName="rootConnector" presStyleLbl="node4" presStyleIdx="3" presStyleCnt="25"/>
      <dgm:spPr/>
      <dgm:t>
        <a:bodyPr/>
        <a:lstStyle/>
        <a:p>
          <a:endParaRPr lang="en-US"/>
        </a:p>
      </dgm:t>
    </dgm:pt>
    <dgm:pt modelId="{D5A8B148-15DC-4052-A581-93294BCFFBFD}" type="pres">
      <dgm:prSet presAssocID="{81BBAB09-5BFF-45CD-8EC8-B3249003CA48}" presName="hierChild4" presStyleCnt="0"/>
      <dgm:spPr/>
      <dgm:t>
        <a:bodyPr/>
        <a:lstStyle/>
        <a:p>
          <a:endParaRPr lang="en-US"/>
        </a:p>
      </dgm:t>
    </dgm:pt>
    <dgm:pt modelId="{CEA16C4E-2378-401F-A7EC-AC13DDB2BA1D}" type="pres">
      <dgm:prSet presAssocID="{81BBAB09-5BFF-45CD-8EC8-B3249003CA48}" presName="hierChild5" presStyleCnt="0"/>
      <dgm:spPr/>
      <dgm:t>
        <a:bodyPr/>
        <a:lstStyle/>
        <a:p>
          <a:endParaRPr lang="en-US"/>
        </a:p>
      </dgm:t>
    </dgm:pt>
    <dgm:pt modelId="{79C83CD6-D73F-4484-B61B-F7D48ACD7EBF}" type="pres">
      <dgm:prSet presAssocID="{70490EF6-D95A-49CD-8401-B28F692E0F2B}" presName="hierChild5" presStyleCnt="0"/>
      <dgm:spPr/>
      <dgm:t>
        <a:bodyPr/>
        <a:lstStyle/>
        <a:p>
          <a:endParaRPr lang="en-US"/>
        </a:p>
      </dgm:t>
    </dgm:pt>
    <dgm:pt modelId="{BFDCEB6F-310A-465D-94A3-3E4B2203C670}" type="pres">
      <dgm:prSet presAssocID="{5C3DA37C-0C1A-45C2-B16C-F2FF0D170DEE}" presName="Name37" presStyleLbl="parChTrans1D4" presStyleIdx="4" presStyleCnt="25"/>
      <dgm:spPr/>
      <dgm:t>
        <a:bodyPr/>
        <a:lstStyle/>
        <a:p>
          <a:endParaRPr lang="en-US"/>
        </a:p>
      </dgm:t>
    </dgm:pt>
    <dgm:pt modelId="{6854C406-328E-4301-AF93-83399026CED6}" type="pres">
      <dgm:prSet presAssocID="{FE2FFAE1-E302-401D-8315-C56B5B05EBE7}" presName="hierRoot2" presStyleCnt="0">
        <dgm:presLayoutVars>
          <dgm:hierBranch val="init"/>
        </dgm:presLayoutVars>
      </dgm:prSet>
      <dgm:spPr/>
      <dgm:t>
        <a:bodyPr/>
        <a:lstStyle/>
        <a:p>
          <a:endParaRPr lang="en-US"/>
        </a:p>
      </dgm:t>
    </dgm:pt>
    <dgm:pt modelId="{76B8CF5A-A17B-4A59-A77A-0218E1588DFF}" type="pres">
      <dgm:prSet presAssocID="{FE2FFAE1-E302-401D-8315-C56B5B05EBE7}" presName="rootComposite" presStyleCnt="0"/>
      <dgm:spPr/>
      <dgm:t>
        <a:bodyPr/>
        <a:lstStyle/>
        <a:p>
          <a:endParaRPr lang="en-US"/>
        </a:p>
      </dgm:t>
    </dgm:pt>
    <dgm:pt modelId="{7C075019-56C5-4A79-A955-3211013EDAB2}" type="pres">
      <dgm:prSet presAssocID="{FE2FFAE1-E302-401D-8315-C56B5B05EBE7}" presName="rootText" presStyleLbl="node4" presStyleIdx="4" presStyleCnt="25" custScaleX="100270" custScaleY="138567" custLinFactNeighborX="-35454" custLinFactNeighborY="-4432">
        <dgm:presLayoutVars>
          <dgm:chPref val="3"/>
        </dgm:presLayoutVars>
      </dgm:prSet>
      <dgm:spPr/>
      <dgm:t>
        <a:bodyPr/>
        <a:lstStyle/>
        <a:p>
          <a:endParaRPr lang="en-US"/>
        </a:p>
      </dgm:t>
    </dgm:pt>
    <dgm:pt modelId="{11153FFC-C80F-477A-8D58-3C8E4BC8654B}" type="pres">
      <dgm:prSet presAssocID="{FE2FFAE1-E302-401D-8315-C56B5B05EBE7}" presName="rootConnector" presStyleLbl="node4" presStyleIdx="4" presStyleCnt="25"/>
      <dgm:spPr/>
      <dgm:t>
        <a:bodyPr/>
        <a:lstStyle/>
        <a:p>
          <a:endParaRPr lang="en-US"/>
        </a:p>
      </dgm:t>
    </dgm:pt>
    <dgm:pt modelId="{AF10094C-3D93-44CA-B3E0-0B056A9C48F1}" type="pres">
      <dgm:prSet presAssocID="{FE2FFAE1-E302-401D-8315-C56B5B05EBE7}" presName="hierChild4" presStyleCnt="0"/>
      <dgm:spPr/>
      <dgm:t>
        <a:bodyPr/>
        <a:lstStyle/>
        <a:p>
          <a:endParaRPr lang="en-US"/>
        </a:p>
      </dgm:t>
    </dgm:pt>
    <dgm:pt modelId="{18D3EDB4-AD3A-4BEE-9E0E-40515E81C19B}" type="pres">
      <dgm:prSet presAssocID="{6A21DCBE-69DC-4DF0-B9CD-9D148175B47E}" presName="Name37" presStyleLbl="parChTrans1D4" presStyleIdx="5" presStyleCnt="25"/>
      <dgm:spPr/>
      <dgm:t>
        <a:bodyPr/>
        <a:lstStyle/>
        <a:p>
          <a:endParaRPr lang="en-US"/>
        </a:p>
      </dgm:t>
    </dgm:pt>
    <dgm:pt modelId="{E8068071-734E-46D4-BA07-6DCE78C41B79}" type="pres">
      <dgm:prSet presAssocID="{7A6CECB6-D32E-4D17-AC61-905CBC55182C}" presName="hierRoot2" presStyleCnt="0">
        <dgm:presLayoutVars>
          <dgm:hierBranch val="init"/>
        </dgm:presLayoutVars>
      </dgm:prSet>
      <dgm:spPr/>
      <dgm:t>
        <a:bodyPr/>
        <a:lstStyle/>
        <a:p>
          <a:endParaRPr lang="en-US"/>
        </a:p>
      </dgm:t>
    </dgm:pt>
    <dgm:pt modelId="{8BC8F4E8-C407-40B0-B121-641B370C0F27}" type="pres">
      <dgm:prSet presAssocID="{7A6CECB6-D32E-4D17-AC61-905CBC55182C}" presName="rootComposite" presStyleCnt="0"/>
      <dgm:spPr/>
      <dgm:t>
        <a:bodyPr/>
        <a:lstStyle/>
        <a:p>
          <a:endParaRPr lang="en-US"/>
        </a:p>
      </dgm:t>
    </dgm:pt>
    <dgm:pt modelId="{AD5D5889-B075-4A9A-AF7A-627C7ACCAF2B}" type="pres">
      <dgm:prSet presAssocID="{7A6CECB6-D32E-4D17-AC61-905CBC55182C}" presName="rootText" presStyleLbl="node4" presStyleIdx="5" presStyleCnt="25" custLinFactNeighborX="-38261" custLinFactNeighborY="-5909">
        <dgm:presLayoutVars>
          <dgm:chPref val="3"/>
        </dgm:presLayoutVars>
      </dgm:prSet>
      <dgm:spPr/>
      <dgm:t>
        <a:bodyPr/>
        <a:lstStyle/>
        <a:p>
          <a:endParaRPr lang="en-US"/>
        </a:p>
      </dgm:t>
    </dgm:pt>
    <dgm:pt modelId="{749BB6B1-49F6-4E38-A2AF-BCDDD5A811A4}" type="pres">
      <dgm:prSet presAssocID="{7A6CECB6-D32E-4D17-AC61-905CBC55182C}" presName="rootConnector" presStyleLbl="node4" presStyleIdx="5" presStyleCnt="25"/>
      <dgm:spPr/>
      <dgm:t>
        <a:bodyPr/>
        <a:lstStyle/>
        <a:p>
          <a:endParaRPr lang="en-US"/>
        </a:p>
      </dgm:t>
    </dgm:pt>
    <dgm:pt modelId="{A62B63B8-FC2B-4337-8EB3-9BF029582AB6}" type="pres">
      <dgm:prSet presAssocID="{7A6CECB6-D32E-4D17-AC61-905CBC55182C}" presName="hierChild4" presStyleCnt="0"/>
      <dgm:spPr/>
      <dgm:t>
        <a:bodyPr/>
        <a:lstStyle/>
        <a:p>
          <a:endParaRPr lang="en-US"/>
        </a:p>
      </dgm:t>
    </dgm:pt>
    <dgm:pt modelId="{FFB26545-3E54-4456-BF21-43849220E768}" type="pres">
      <dgm:prSet presAssocID="{7A6CECB6-D32E-4D17-AC61-905CBC55182C}" presName="hierChild5" presStyleCnt="0"/>
      <dgm:spPr/>
      <dgm:t>
        <a:bodyPr/>
        <a:lstStyle/>
        <a:p>
          <a:endParaRPr lang="en-US"/>
        </a:p>
      </dgm:t>
    </dgm:pt>
    <dgm:pt modelId="{339FDE59-8E68-422E-BE7C-FE88EE9A83BB}" type="pres">
      <dgm:prSet presAssocID="{BC96C934-0F21-40AF-B8EF-DE511755BD50}" presName="Name37" presStyleLbl="parChTrans1D4" presStyleIdx="6" presStyleCnt="25"/>
      <dgm:spPr/>
      <dgm:t>
        <a:bodyPr/>
        <a:lstStyle/>
        <a:p>
          <a:endParaRPr lang="en-US"/>
        </a:p>
      </dgm:t>
    </dgm:pt>
    <dgm:pt modelId="{3F353DED-8453-46C6-9053-286C0A0292BA}" type="pres">
      <dgm:prSet presAssocID="{8EFAFB5D-FAAA-47CB-ADF7-D9E19CA28E38}" presName="hierRoot2" presStyleCnt="0">
        <dgm:presLayoutVars>
          <dgm:hierBranch val="init"/>
        </dgm:presLayoutVars>
      </dgm:prSet>
      <dgm:spPr/>
      <dgm:t>
        <a:bodyPr/>
        <a:lstStyle/>
        <a:p>
          <a:endParaRPr lang="en-US"/>
        </a:p>
      </dgm:t>
    </dgm:pt>
    <dgm:pt modelId="{65C98580-8008-49A9-A84E-21B984272FE7}" type="pres">
      <dgm:prSet presAssocID="{8EFAFB5D-FAAA-47CB-ADF7-D9E19CA28E38}" presName="rootComposite" presStyleCnt="0"/>
      <dgm:spPr/>
      <dgm:t>
        <a:bodyPr/>
        <a:lstStyle/>
        <a:p>
          <a:endParaRPr lang="en-US"/>
        </a:p>
      </dgm:t>
    </dgm:pt>
    <dgm:pt modelId="{AB0023E8-6366-451C-AEAF-97A0F833495F}" type="pres">
      <dgm:prSet presAssocID="{8EFAFB5D-FAAA-47CB-ADF7-D9E19CA28E38}" presName="rootText" presStyleLbl="node4" presStyleIdx="6" presStyleCnt="25" custLinFactNeighborX="-38261" custLinFactNeighborY="-10341">
        <dgm:presLayoutVars>
          <dgm:chPref val="3"/>
        </dgm:presLayoutVars>
      </dgm:prSet>
      <dgm:spPr/>
      <dgm:t>
        <a:bodyPr/>
        <a:lstStyle/>
        <a:p>
          <a:endParaRPr lang="en-US"/>
        </a:p>
      </dgm:t>
    </dgm:pt>
    <dgm:pt modelId="{30C35C69-B565-409E-904E-6CFA43B25F0B}" type="pres">
      <dgm:prSet presAssocID="{8EFAFB5D-FAAA-47CB-ADF7-D9E19CA28E38}" presName="rootConnector" presStyleLbl="node4" presStyleIdx="6" presStyleCnt="25"/>
      <dgm:spPr/>
      <dgm:t>
        <a:bodyPr/>
        <a:lstStyle/>
        <a:p>
          <a:endParaRPr lang="en-US"/>
        </a:p>
      </dgm:t>
    </dgm:pt>
    <dgm:pt modelId="{B385C7A2-7A19-4EFA-AF03-F83A11B56337}" type="pres">
      <dgm:prSet presAssocID="{8EFAFB5D-FAAA-47CB-ADF7-D9E19CA28E38}" presName="hierChild4" presStyleCnt="0"/>
      <dgm:spPr/>
      <dgm:t>
        <a:bodyPr/>
        <a:lstStyle/>
        <a:p>
          <a:endParaRPr lang="en-US"/>
        </a:p>
      </dgm:t>
    </dgm:pt>
    <dgm:pt modelId="{90AA0695-277A-4144-905F-50507D3FB4A0}" type="pres">
      <dgm:prSet presAssocID="{8EFAFB5D-FAAA-47CB-ADF7-D9E19CA28E38}" presName="hierChild5" presStyleCnt="0"/>
      <dgm:spPr/>
      <dgm:t>
        <a:bodyPr/>
        <a:lstStyle/>
        <a:p>
          <a:endParaRPr lang="en-US"/>
        </a:p>
      </dgm:t>
    </dgm:pt>
    <dgm:pt modelId="{F51C66F5-5BBE-420D-9EFE-94D3BE301C89}" type="pres">
      <dgm:prSet presAssocID="{7DA2058B-65B8-4878-9DBE-9A24F6315B04}" presName="Name37" presStyleLbl="parChTrans1D4" presStyleIdx="7" presStyleCnt="25"/>
      <dgm:spPr/>
      <dgm:t>
        <a:bodyPr/>
        <a:lstStyle/>
        <a:p>
          <a:endParaRPr lang="en-US"/>
        </a:p>
      </dgm:t>
    </dgm:pt>
    <dgm:pt modelId="{DBC0AA5A-6EA8-4844-AC14-127916930795}" type="pres">
      <dgm:prSet presAssocID="{0AEAC453-2F88-429B-9DE0-39A7503F9550}" presName="hierRoot2" presStyleCnt="0">
        <dgm:presLayoutVars>
          <dgm:hierBranch val="init"/>
        </dgm:presLayoutVars>
      </dgm:prSet>
      <dgm:spPr/>
      <dgm:t>
        <a:bodyPr/>
        <a:lstStyle/>
        <a:p>
          <a:endParaRPr lang="en-US"/>
        </a:p>
      </dgm:t>
    </dgm:pt>
    <dgm:pt modelId="{93984E5A-F3E8-4F26-9348-B41D0A45C528}" type="pres">
      <dgm:prSet presAssocID="{0AEAC453-2F88-429B-9DE0-39A7503F9550}" presName="rootComposite" presStyleCnt="0"/>
      <dgm:spPr/>
      <dgm:t>
        <a:bodyPr/>
        <a:lstStyle/>
        <a:p>
          <a:endParaRPr lang="en-US"/>
        </a:p>
      </dgm:t>
    </dgm:pt>
    <dgm:pt modelId="{D314C570-D699-41B0-8CA4-034F43D85ACE}" type="pres">
      <dgm:prSet presAssocID="{0AEAC453-2F88-429B-9DE0-39A7503F9550}" presName="rootText" presStyleLbl="node4" presStyleIdx="7" presStyleCnt="25" custLinFactNeighborX="-38261" custLinFactNeighborY="-5909">
        <dgm:presLayoutVars>
          <dgm:chPref val="3"/>
        </dgm:presLayoutVars>
      </dgm:prSet>
      <dgm:spPr/>
      <dgm:t>
        <a:bodyPr/>
        <a:lstStyle/>
        <a:p>
          <a:endParaRPr lang="en-US"/>
        </a:p>
      </dgm:t>
    </dgm:pt>
    <dgm:pt modelId="{359FA769-D197-4E5A-8E60-C197B5070593}" type="pres">
      <dgm:prSet presAssocID="{0AEAC453-2F88-429B-9DE0-39A7503F9550}" presName="rootConnector" presStyleLbl="node4" presStyleIdx="7" presStyleCnt="25"/>
      <dgm:spPr/>
      <dgm:t>
        <a:bodyPr/>
        <a:lstStyle/>
        <a:p>
          <a:endParaRPr lang="en-US"/>
        </a:p>
      </dgm:t>
    </dgm:pt>
    <dgm:pt modelId="{B5470957-56A0-4B1A-A0A2-5C3E64997556}" type="pres">
      <dgm:prSet presAssocID="{0AEAC453-2F88-429B-9DE0-39A7503F9550}" presName="hierChild4" presStyleCnt="0"/>
      <dgm:spPr/>
      <dgm:t>
        <a:bodyPr/>
        <a:lstStyle/>
        <a:p>
          <a:endParaRPr lang="en-US"/>
        </a:p>
      </dgm:t>
    </dgm:pt>
    <dgm:pt modelId="{66B9FBD6-93EF-43A6-BF39-E516A86B01A6}" type="pres">
      <dgm:prSet presAssocID="{0AEAC453-2F88-429B-9DE0-39A7503F9550}" presName="hierChild5" presStyleCnt="0"/>
      <dgm:spPr/>
      <dgm:t>
        <a:bodyPr/>
        <a:lstStyle/>
        <a:p>
          <a:endParaRPr lang="en-US"/>
        </a:p>
      </dgm:t>
    </dgm:pt>
    <dgm:pt modelId="{4B093859-B4A6-4DA3-BD5A-CD533944D938}" type="pres">
      <dgm:prSet presAssocID="{62371A11-FED0-4409-ACA2-6517B382A2FF}" presName="Name37" presStyleLbl="parChTrans1D4" presStyleIdx="8" presStyleCnt="25"/>
      <dgm:spPr/>
      <dgm:t>
        <a:bodyPr/>
        <a:lstStyle/>
        <a:p>
          <a:endParaRPr lang="en-US"/>
        </a:p>
      </dgm:t>
    </dgm:pt>
    <dgm:pt modelId="{E9FE7EE5-E5F6-4C10-B89D-EAB8EE4FA643}" type="pres">
      <dgm:prSet presAssocID="{FE597B7C-C820-4453-8A56-42C951442695}" presName="hierRoot2" presStyleCnt="0">
        <dgm:presLayoutVars>
          <dgm:hierBranch val="init"/>
        </dgm:presLayoutVars>
      </dgm:prSet>
      <dgm:spPr/>
      <dgm:t>
        <a:bodyPr/>
        <a:lstStyle/>
        <a:p>
          <a:endParaRPr lang="en-US"/>
        </a:p>
      </dgm:t>
    </dgm:pt>
    <dgm:pt modelId="{A4EC3001-F224-419E-B724-49D8AF691B7B}" type="pres">
      <dgm:prSet presAssocID="{FE597B7C-C820-4453-8A56-42C951442695}" presName="rootComposite" presStyleCnt="0"/>
      <dgm:spPr/>
      <dgm:t>
        <a:bodyPr/>
        <a:lstStyle/>
        <a:p>
          <a:endParaRPr lang="en-US"/>
        </a:p>
      </dgm:t>
    </dgm:pt>
    <dgm:pt modelId="{038D845A-3AC7-4F9F-8371-C0500F21B62E}" type="pres">
      <dgm:prSet presAssocID="{FE597B7C-C820-4453-8A56-42C951442695}" presName="rootText" presStyleLbl="node4" presStyleIdx="8" presStyleCnt="25" custLinFactNeighborX="-38167">
        <dgm:presLayoutVars>
          <dgm:chPref val="3"/>
        </dgm:presLayoutVars>
      </dgm:prSet>
      <dgm:spPr/>
      <dgm:t>
        <a:bodyPr/>
        <a:lstStyle/>
        <a:p>
          <a:endParaRPr lang="en-US"/>
        </a:p>
      </dgm:t>
    </dgm:pt>
    <dgm:pt modelId="{10FB411B-B30A-499D-9F59-E409771761EC}" type="pres">
      <dgm:prSet presAssocID="{FE597B7C-C820-4453-8A56-42C951442695}" presName="rootConnector" presStyleLbl="node4" presStyleIdx="8" presStyleCnt="25"/>
      <dgm:spPr/>
      <dgm:t>
        <a:bodyPr/>
        <a:lstStyle/>
        <a:p>
          <a:endParaRPr lang="en-US"/>
        </a:p>
      </dgm:t>
    </dgm:pt>
    <dgm:pt modelId="{C9211B83-B973-4650-A9DE-80EBB2737FD4}" type="pres">
      <dgm:prSet presAssocID="{FE597B7C-C820-4453-8A56-42C951442695}" presName="hierChild4" presStyleCnt="0"/>
      <dgm:spPr/>
      <dgm:t>
        <a:bodyPr/>
        <a:lstStyle/>
        <a:p>
          <a:endParaRPr lang="en-US"/>
        </a:p>
      </dgm:t>
    </dgm:pt>
    <dgm:pt modelId="{24BEC5BF-6EA4-48BA-8915-FA9EB0128E90}" type="pres">
      <dgm:prSet presAssocID="{FE597B7C-C820-4453-8A56-42C951442695}" presName="hierChild5" presStyleCnt="0"/>
      <dgm:spPr/>
      <dgm:t>
        <a:bodyPr/>
        <a:lstStyle/>
        <a:p>
          <a:endParaRPr lang="en-US"/>
        </a:p>
      </dgm:t>
    </dgm:pt>
    <dgm:pt modelId="{1A17E5B7-4F92-4F58-9FBF-FDA031648D72}" type="pres">
      <dgm:prSet presAssocID="{56DE29E4-E235-4E51-85E8-23003F3B047D}" presName="Name37" presStyleLbl="parChTrans1D4" presStyleIdx="9" presStyleCnt="25"/>
      <dgm:spPr/>
      <dgm:t>
        <a:bodyPr/>
        <a:lstStyle/>
        <a:p>
          <a:endParaRPr lang="en-US"/>
        </a:p>
      </dgm:t>
    </dgm:pt>
    <dgm:pt modelId="{39AC0735-116F-4334-9B00-AC834B0F6BE1}" type="pres">
      <dgm:prSet presAssocID="{560B53DC-7A55-42A6-B35D-9B068C3F1D6A}" presName="hierRoot2" presStyleCnt="0">
        <dgm:presLayoutVars>
          <dgm:hierBranch val="init"/>
        </dgm:presLayoutVars>
      </dgm:prSet>
      <dgm:spPr/>
      <dgm:t>
        <a:bodyPr/>
        <a:lstStyle/>
        <a:p>
          <a:endParaRPr lang="en-US"/>
        </a:p>
      </dgm:t>
    </dgm:pt>
    <dgm:pt modelId="{651EC84B-962D-49ED-8B1D-4521D7AA158D}" type="pres">
      <dgm:prSet presAssocID="{560B53DC-7A55-42A6-B35D-9B068C3F1D6A}" presName="rootComposite" presStyleCnt="0"/>
      <dgm:spPr/>
      <dgm:t>
        <a:bodyPr/>
        <a:lstStyle/>
        <a:p>
          <a:endParaRPr lang="en-US"/>
        </a:p>
      </dgm:t>
    </dgm:pt>
    <dgm:pt modelId="{07D5AA05-BF88-4589-BA40-BE2DAA88C1A5}" type="pres">
      <dgm:prSet presAssocID="{560B53DC-7A55-42A6-B35D-9B068C3F1D6A}" presName="rootText" presStyleLbl="node4" presStyleIdx="9" presStyleCnt="25" custLinFactNeighborX="-38167">
        <dgm:presLayoutVars>
          <dgm:chPref val="3"/>
        </dgm:presLayoutVars>
      </dgm:prSet>
      <dgm:spPr/>
      <dgm:t>
        <a:bodyPr/>
        <a:lstStyle/>
        <a:p>
          <a:endParaRPr lang="en-US"/>
        </a:p>
      </dgm:t>
    </dgm:pt>
    <dgm:pt modelId="{EF4C02D0-7DD7-43DC-BF20-496D8E8F9E81}" type="pres">
      <dgm:prSet presAssocID="{560B53DC-7A55-42A6-B35D-9B068C3F1D6A}" presName="rootConnector" presStyleLbl="node4" presStyleIdx="9" presStyleCnt="25"/>
      <dgm:spPr/>
      <dgm:t>
        <a:bodyPr/>
        <a:lstStyle/>
        <a:p>
          <a:endParaRPr lang="en-US"/>
        </a:p>
      </dgm:t>
    </dgm:pt>
    <dgm:pt modelId="{25D2EEA8-A91A-462C-8481-789E884F65D5}" type="pres">
      <dgm:prSet presAssocID="{560B53DC-7A55-42A6-B35D-9B068C3F1D6A}" presName="hierChild4" presStyleCnt="0"/>
      <dgm:spPr/>
      <dgm:t>
        <a:bodyPr/>
        <a:lstStyle/>
        <a:p>
          <a:endParaRPr lang="en-US"/>
        </a:p>
      </dgm:t>
    </dgm:pt>
    <dgm:pt modelId="{EDB43124-F148-483C-8AD6-4160F4B4BCE4}" type="pres">
      <dgm:prSet presAssocID="{560B53DC-7A55-42A6-B35D-9B068C3F1D6A}" presName="hierChild5" presStyleCnt="0"/>
      <dgm:spPr/>
      <dgm:t>
        <a:bodyPr/>
        <a:lstStyle/>
        <a:p>
          <a:endParaRPr lang="en-US"/>
        </a:p>
      </dgm:t>
    </dgm:pt>
    <dgm:pt modelId="{D7661973-E4D3-4566-8D0A-E317EB9ED364}" type="pres">
      <dgm:prSet presAssocID="{FE2FFAE1-E302-401D-8315-C56B5B05EBE7}" presName="hierChild5" presStyleCnt="0"/>
      <dgm:spPr/>
      <dgm:t>
        <a:bodyPr/>
        <a:lstStyle/>
        <a:p>
          <a:endParaRPr lang="en-US"/>
        </a:p>
      </dgm:t>
    </dgm:pt>
    <dgm:pt modelId="{ED33E465-4F3D-4C0B-AC19-6C2765CC9C6A}" type="pres">
      <dgm:prSet presAssocID="{24156E21-674B-4E45-A934-7B588F8C26F2}" presName="Name37" presStyleLbl="parChTrans1D4" presStyleIdx="10" presStyleCnt="25"/>
      <dgm:spPr/>
      <dgm:t>
        <a:bodyPr/>
        <a:lstStyle/>
        <a:p>
          <a:endParaRPr lang="en-US"/>
        </a:p>
      </dgm:t>
    </dgm:pt>
    <dgm:pt modelId="{F7CC61E3-943F-4E8E-8D63-3253354FB7C7}" type="pres">
      <dgm:prSet presAssocID="{AEB159C9-0F0F-4428-82A3-FBB6C8655B03}" presName="hierRoot2" presStyleCnt="0">
        <dgm:presLayoutVars>
          <dgm:hierBranch val="init"/>
        </dgm:presLayoutVars>
      </dgm:prSet>
      <dgm:spPr/>
      <dgm:t>
        <a:bodyPr/>
        <a:lstStyle/>
        <a:p>
          <a:endParaRPr lang="en-US"/>
        </a:p>
      </dgm:t>
    </dgm:pt>
    <dgm:pt modelId="{E6B6C492-507F-454F-972E-E26E567C608A}" type="pres">
      <dgm:prSet presAssocID="{AEB159C9-0F0F-4428-82A3-FBB6C8655B03}" presName="rootComposite" presStyleCnt="0"/>
      <dgm:spPr/>
      <dgm:t>
        <a:bodyPr/>
        <a:lstStyle/>
        <a:p>
          <a:endParaRPr lang="en-US"/>
        </a:p>
      </dgm:t>
    </dgm:pt>
    <dgm:pt modelId="{483EE565-A943-4EF6-BC37-9C7B1237A8AC}" type="pres">
      <dgm:prSet presAssocID="{AEB159C9-0F0F-4428-82A3-FBB6C8655B03}" presName="rootText" presStyleLbl="node4" presStyleIdx="10" presStyleCnt="25" custScaleX="100270" custScaleY="138567" custLinFactNeighborX="-19204" custLinFactNeighborY="-5163">
        <dgm:presLayoutVars>
          <dgm:chPref val="3"/>
        </dgm:presLayoutVars>
      </dgm:prSet>
      <dgm:spPr/>
      <dgm:t>
        <a:bodyPr/>
        <a:lstStyle/>
        <a:p>
          <a:endParaRPr lang="en-US"/>
        </a:p>
      </dgm:t>
    </dgm:pt>
    <dgm:pt modelId="{A8D2E229-E9D1-4F2E-A976-D8A2D0D8272F}" type="pres">
      <dgm:prSet presAssocID="{AEB159C9-0F0F-4428-82A3-FBB6C8655B03}" presName="rootConnector" presStyleLbl="node4" presStyleIdx="10" presStyleCnt="25"/>
      <dgm:spPr/>
      <dgm:t>
        <a:bodyPr/>
        <a:lstStyle/>
        <a:p>
          <a:endParaRPr lang="en-US"/>
        </a:p>
      </dgm:t>
    </dgm:pt>
    <dgm:pt modelId="{D09F646C-1B15-41D6-A958-27BFA5AC1080}" type="pres">
      <dgm:prSet presAssocID="{AEB159C9-0F0F-4428-82A3-FBB6C8655B03}" presName="hierChild4" presStyleCnt="0"/>
      <dgm:spPr/>
      <dgm:t>
        <a:bodyPr/>
        <a:lstStyle/>
        <a:p>
          <a:endParaRPr lang="en-US"/>
        </a:p>
      </dgm:t>
    </dgm:pt>
    <dgm:pt modelId="{C8E5E920-D86D-4CEE-B682-841270ED5E27}" type="pres">
      <dgm:prSet presAssocID="{AEB159C9-0F0F-4428-82A3-FBB6C8655B03}" presName="hierChild5" presStyleCnt="0"/>
      <dgm:spPr/>
      <dgm:t>
        <a:bodyPr/>
        <a:lstStyle/>
        <a:p>
          <a:endParaRPr lang="en-US"/>
        </a:p>
      </dgm:t>
    </dgm:pt>
    <dgm:pt modelId="{D442016E-A520-49DC-B52E-08E406B96D68}" type="pres">
      <dgm:prSet presAssocID="{D9942822-0F87-47CD-A4C2-29F7342B1AD1}" presName="Name37" presStyleLbl="parChTrans1D4" presStyleIdx="11" presStyleCnt="25"/>
      <dgm:spPr/>
      <dgm:t>
        <a:bodyPr/>
        <a:lstStyle/>
        <a:p>
          <a:endParaRPr lang="en-US"/>
        </a:p>
      </dgm:t>
    </dgm:pt>
    <dgm:pt modelId="{C8856BC7-429F-4129-9181-9B0666B05618}" type="pres">
      <dgm:prSet presAssocID="{237CFCA3-1681-4B38-95E5-928C0964DA7A}" presName="hierRoot2" presStyleCnt="0">
        <dgm:presLayoutVars>
          <dgm:hierBranch val="init"/>
        </dgm:presLayoutVars>
      </dgm:prSet>
      <dgm:spPr/>
      <dgm:t>
        <a:bodyPr/>
        <a:lstStyle/>
        <a:p>
          <a:endParaRPr lang="en-US"/>
        </a:p>
      </dgm:t>
    </dgm:pt>
    <dgm:pt modelId="{ABE14AE2-D581-4C3D-9F93-1AC4509922FF}" type="pres">
      <dgm:prSet presAssocID="{237CFCA3-1681-4B38-95E5-928C0964DA7A}" presName="rootComposite" presStyleCnt="0"/>
      <dgm:spPr/>
      <dgm:t>
        <a:bodyPr/>
        <a:lstStyle/>
        <a:p>
          <a:endParaRPr lang="en-US"/>
        </a:p>
      </dgm:t>
    </dgm:pt>
    <dgm:pt modelId="{0F1E3053-9278-4236-9A4B-0409EE2D19FF}" type="pres">
      <dgm:prSet presAssocID="{237CFCA3-1681-4B38-95E5-928C0964DA7A}" presName="rootText" presStyleLbl="node4" presStyleIdx="11" presStyleCnt="25" custScaleX="100270" custScaleY="139101" custLinFactNeighborX="-19204" custLinFactNeighborY="-5163">
        <dgm:presLayoutVars>
          <dgm:chPref val="3"/>
        </dgm:presLayoutVars>
      </dgm:prSet>
      <dgm:spPr/>
      <dgm:t>
        <a:bodyPr/>
        <a:lstStyle/>
        <a:p>
          <a:endParaRPr lang="en-US"/>
        </a:p>
      </dgm:t>
    </dgm:pt>
    <dgm:pt modelId="{D9964338-E49D-4154-83F2-C426043B5C9A}" type="pres">
      <dgm:prSet presAssocID="{237CFCA3-1681-4B38-95E5-928C0964DA7A}" presName="rootConnector" presStyleLbl="node4" presStyleIdx="11" presStyleCnt="25"/>
      <dgm:spPr/>
      <dgm:t>
        <a:bodyPr/>
        <a:lstStyle/>
        <a:p>
          <a:endParaRPr lang="en-US"/>
        </a:p>
      </dgm:t>
    </dgm:pt>
    <dgm:pt modelId="{B6FC2A6A-8C14-413E-9139-7073AB554A52}" type="pres">
      <dgm:prSet presAssocID="{237CFCA3-1681-4B38-95E5-928C0964DA7A}" presName="hierChild4" presStyleCnt="0"/>
      <dgm:spPr/>
      <dgm:t>
        <a:bodyPr/>
        <a:lstStyle/>
        <a:p>
          <a:endParaRPr lang="en-US"/>
        </a:p>
      </dgm:t>
    </dgm:pt>
    <dgm:pt modelId="{AA902957-E66B-4919-99EE-C3B76F954A0D}" type="pres">
      <dgm:prSet presAssocID="{78A187B2-A4C4-41F6-8B52-5AABD43A7395}" presName="Name37" presStyleLbl="parChTrans1D4" presStyleIdx="12" presStyleCnt="25"/>
      <dgm:spPr/>
      <dgm:t>
        <a:bodyPr/>
        <a:lstStyle/>
        <a:p>
          <a:endParaRPr lang="en-US"/>
        </a:p>
      </dgm:t>
    </dgm:pt>
    <dgm:pt modelId="{8B8DCF9E-BDB7-419A-B612-F530A367B77E}" type="pres">
      <dgm:prSet presAssocID="{5387C411-BFC7-4114-B88C-C0D3D891A937}" presName="hierRoot2" presStyleCnt="0">
        <dgm:presLayoutVars>
          <dgm:hierBranch val="init"/>
        </dgm:presLayoutVars>
      </dgm:prSet>
      <dgm:spPr/>
      <dgm:t>
        <a:bodyPr/>
        <a:lstStyle/>
        <a:p>
          <a:endParaRPr lang="en-US"/>
        </a:p>
      </dgm:t>
    </dgm:pt>
    <dgm:pt modelId="{7F340C7D-8CCE-40F0-8FE3-72E3BE626458}" type="pres">
      <dgm:prSet presAssocID="{5387C411-BFC7-4114-B88C-C0D3D891A937}" presName="rootComposite" presStyleCnt="0"/>
      <dgm:spPr/>
      <dgm:t>
        <a:bodyPr/>
        <a:lstStyle/>
        <a:p>
          <a:endParaRPr lang="en-US"/>
        </a:p>
      </dgm:t>
    </dgm:pt>
    <dgm:pt modelId="{36D5A273-6A15-4B37-97F5-2296F3C8C939}" type="pres">
      <dgm:prSet presAssocID="{5387C411-BFC7-4114-B88C-C0D3D891A937}" presName="rootText" presStyleLbl="node4" presStyleIdx="12" presStyleCnt="25" custScaleX="149037" custScaleY="100270" custLinFactNeighborX="-25852" custLinFactNeighborY="-2955">
        <dgm:presLayoutVars>
          <dgm:chPref val="3"/>
        </dgm:presLayoutVars>
      </dgm:prSet>
      <dgm:spPr/>
      <dgm:t>
        <a:bodyPr/>
        <a:lstStyle/>
        <a:p>
          <a:endParaRPr lang="en-US"/>
        </a:p>
      </dgm:t>
    </dgm:pt>
    <dgm:pt modelId="{E42FBF3D-55CF-4936-92F7-36D07D3709CF}" type="pres">
      <dgm:prSet presAssocID="{5387C411-BFC7-4114-B88C-C0D3D891A937}" presName="rootConnector" presStyleLbl="node4" presStyleIdx="12" presStyleCnt="25"/>
      <dgm:spPr/>
      <dgm:t>
        <a:bodyPr/>
        <a:lstStyle/>
        <a:p>
          <a:endParaRPr lang="en-US"/>
        </a:p>
      </dgm:t>
    </dgm:pt>
    <dgm:pt modelId="{78FA6368-8EA6-48FF-BA3C-D7723B3556FA}" type="pres">
      <dgm:prSet presAssocID="{5387C411-BFC7-4114-B88C-C0D3D891A937}" presName="hierChild4" presStyleCnt="0"/>
      <dgm:spPr/>
      <dgm:t>
        <a:bodyPr/>
        <a:lstStyle/>
        <a:p>
          <a:endParaRPr lang="en-US"/>
        </a:p>
      </dgm:t>
    </dgm:pt>
    <dgm:pt modelId="{ED93DCFC-61CD-41BC-82C7-93A7C9E21390}" type="pres">
      <dgm:prSet presAssocID="{5387C411-BFC7-4114-B88C-C0D3D891A937}" presName="hierChild5" presStyleCnt="0"/>
      <dgm:spPr/>
      <dgm:t>
        <a:bodyPr/>
        <a:lstStyle/>
        <a:p>
          <a:endParaRPr lang="en-US"/>
        </a:p>
      </dgm:t>
    </dgm:pt>
    <dgm:pt modelId="{3A90043F-C416-412C-80B6-35ED9D9F9AC3}" type="pres">
      <dgm:prSet presAssocID="{56170AF6-AADD-4D41-B1E3-4452213BA4A0}" presName="Name37" presStyleLbl="parChTrans1D4" presStyleIdx="13" presStyleCnt="25"/>
      <dgm:spPr/>
      <dgm:t>
        <a:bodyPr/>
        <a:lstStyle/>
        <a:p>
          <a:endParaRPr lang="en-US"/>
        </a:p>
      </dgm:t>
    </dgm:pt>
    <dgm:pt modelId="{FC3C1A1E-005F-4730-95D3-F3A95B595FBB}" type="pres">
      <dgm:prSet presAssocID="{7353E1EB-3C78-4FF7-88FD-DD9B37513209}" presName="hierRoot2" presStyleCnt="0">
        <dgm:presLayoutVars>
          <dgm:hierBranch val="init"/>
        </dgm:presLayoutVars>
      </dgm:prSet>
      <dgm:spPr/>
      <dgm:t>
        <a:bodyPr/>
        <a:lstStyle/>
        <a:p>
          <a:endParaRPr lang="en-US"/>
        </a:p>
      </dgm:t>
    </dgm:pt>
    <dgm:pt modelId="{CD8E3D0D-FF19-4282-B182-ED2466457ADB}" type="pres">
      <dgm:prSet presAssocID="{7353E1EB-3C78-4FF7-88FD-DD9B37513209}" presName="rootComposite" presStyleCnt="0"/>
      <dgm:spPr/>
      <dgm:t>
        <a:bodyPr/>
        <a:lstStyle/>
        <a:p>
          <a:endParaRPr lang="en-US"/>
        </a:p>
      </dgm:t>
    </dgm:pt>
    <dgm:pt modelId="{99124897-F026-4EA7-A412-5FBA6F84741D}" type="pres">
      <dgm:prSet presAssocID="{7353E1EB-3C78-4FF7-88FD-DD9B37513209}" presName="rootText" presStyleLbl="node4" presStyleIdx="13" presStyleCnt="25" custScaleX="149037" custScaleY="100270" custLinFactNeighborX="-25347">
        <dgm:presLayoutVars>
          <dgm:chPref val="3"/>
        </dgm:presLayoutVars>
      </dgm:prSet>
      <dgm:spPr/>
      <dgm:t>
        <a:bodyPr/>
        <a:lstStyle/>
        <a:p>
          <a:endParaRPr lang="en-US"/>
        </a:p>
      </dgm:t>
    </dgm:pt>
    <dgm:pt modelId="{06788968-4810-4FEC-90BE-48AB6D78817C}" type="pres">
      <dgm:prSet presAssocID="{7353E1EB-3C78-4FF7-88FD-DD9B37513209}" presName="rootConnector" presStyleLbl="node4" presStyleIdx="13" presStyleCnt="25"/>
      <dgm:spPr/>
      <dgm:t>
        <a:bodyPr/>
        <a:lstStyle/>
        <a:p>
          <a:endParaRPr lang="en-US"/>
        </a:p>
      </dgm:t>
    </dgm:pt>
    <dgm:pt modelId="{78C4CB00-C137-4575-BF21-B1291132DFA3}" type="pres">
      <dgm:prSet presAssocID="{7353E1EB-3C78-4FF7-88FD-DD9B37513209}" presName="hierChild4" presStyleCnt="0"/>
      <dgm:spPr/>
      <dgm:t>
        <a:bodyPr/>
        <a:lstStyle/>
        <a:p>
          <a:endParaRPr lang="en-US"/>
        </a:p>
      </dgm:t>
    </dgm:pt>
    <dgm:pt modelId="{8955D313-7FEC-4264-9955-4CD3D09150C6}" type="pres">
      <dgm:prSet presAssocID="{7353E1EB-3C78-4FF7-88FD-DD9B37513209}" presName="hierChild5" presStyleCnt="0"/>
      <dgm:spPr/>
      <dgm:t>
        <a:bodyPr/>
        <a:lstStyle/>
        <a:p>
          <a:endParaRPr lang="en-US"/>
        </a:p>
      </dgm:t>
    </dgm:pt>
    <dgm:pt modelId="{071D3B4F-6094-4241-99E5-5ECD0D945D1A}" type="pres">
      <dgm:prSet presAssocID="{237CFCA3-1681-4B38-95E5-928C0964DA7A}" presName="hierChild5" presStyleCnt="0"/>
      <dgm:spPr/>
      <dgm:t>
        <a:bodyPr/>
        <a:lstStyle/>
        <a:p>
          <a:endParaRPr lang="en-US"/>
        </a:p>
      </dgm:t>
    </dgm:pt>
    <dgm:pt modelId="{C69F3937-9104-4486-8DB4-8537EC06F5BC}" type="pres">
      <dgm:prSet presAssocID="{715961FF-8D5D-4E94-A407-E997BC2B542E}" presName="hierChild5" presStyleCnt="0"/>
      <dgm:spPr/>
      <dgm:t>
        <a:bodyPr/>
        <a:lstStyle/>
        <a:p>
          <a:endParaRPr lang="en-US"/>
        </a:p>
      </dgm:t>
    </dgm:pt>
    <dgm:pt modelId="{4CACAA7B-D5ED-400B-BB17-97C920B2E9F7}" type="pres">
      <dgm:prSet presAssocID="{23CEED65-D941-4F00-A161-31FE17E291EC}" presName="Name37" presStyleLbl="parChTrans1D4" presStyleIdx="14" presStyleCnt="25"/>
      <dgm:spPr/>
      <dgm:t>
        <a:bodyPr/>
        <a:lstStyle/>
        <a:p>
          <a:endParaRPr lang="en-US"/>
        </a:p>
      </dgm:t>
    </dgm:pt>
    <dgm:pt modelId="{AFF9E7AE-15EF-48BB-BCCC-ED61DE85DB4F}" type="pres">
      <dgm:prSet presAssocID="{EFAB7AEE-DDFD-471F-ABED-DDE8C9F87B8C}" presName="hierRoot2" presStyleCnt="0">
        <dgm:presLayoutVars>
          <dgm:hierBranch val="init"/>
        </dgm:presLayoutVars>
      </dgm:prSet>
      <dgm:spPr/>
      <dgm:t>
        <a:bodyPr/>
        <a:lstStyle/>
        <a:p>
          <a:endParaRPr lang="en-US"/>
        </a:p>
      </dgm:t>
    </dgm:pt>
    <dgm:pt modelId="{0AC55D4F-FD77-4B16-BEA8-3DE1E33F7862}" type="pres">
      <dgm:prSet presAssocID="{EFAB7AEE-DDFD-471F-ABED-DDE8C9F87B8C}" presName="rootComposite" presStyleCnt="0"/>
      <dgm:spPr/>
      <dgm:t>
        <a:bodyPr/>
        <a:lstStyle/>
        <a:p>
          <a:endParaRPr lang="en-US"/>
        </a:p>
      </dgm:t>
    </dgm:pt>
    <dgm:pt modelId="{668EF4CF-4857-4656-B287-6A5C050C1F3F}" type="pres">
      <dgm:prSet presAssocID="{EFAB7AEE-DDFD-471F-ABED-DDE8C9F87B8C}" presName="rootText" presStyleLbl="node4" presStyleIdx="14" presStyleCnt="25" custScaleX="108874">
        <dgm:presLayoutVars>
          <dgm:chPref val="3"/>
        </dgm:presLayoutVars>
      </dgm:prSet>
      <dgm:spPr/>
      <dgm:t>
        <a:bodyPr/>
        <a:lstStyle/>
        <a:p>
          <a:endParaRPr lang="en-US"/>
        </a:p>
      </dgm:t>
    </dgm:pt>
    <dgm:pt modelId="{BFE2CE7A-0712-44CA-B7B1-243AB9AAA45F}" type="pres">
      <dgm:prSet presAssocID="{EFAB7AEE-DDFD-471F-ABED-DDE8C9F87B8C}" presName="rootConnector" presStyleLbl="node4" presStyleIdx="14" presStyleCnt="25"/>
      <dgm:spPr/>
      <dgm:t>
        <a:bodyPr/>
        <a:lstStyle/>
        <a:p>
          <a:endParaRPr lang="en-US"/>
        </a:p>
      </dgm:t>
    </dgm:pt>
    <dgm:pt modelId="{363B1755-A305-4683-A524-19244548506C}" type="pres">
      <dgm:prSet presAssocID="{EFAB7AEE-DDFD-471F-ABED-DDE8C9F87B8C}" presName="hierChild4" presStyleCnt="0"/>
      <dgm:spPr/>
      <dgm:t>
        <a:bodyPr/>
        <a:lstStyle/>
        <a:p>
          <a:endParaRPr lang="en-US"/>
        </a:p>
      </dgm:t>
    </dgm:pt>
    <dgm:pt modelId="{167482D0-F896-4FDF-A277-47E949109A4A}" type="pres">
      <dgm:prSet presAssocID="{EFAB7AEE-DDFD-471F-ABED-DDE8C9F87B8C}" presName="hierChild5" presStyleCnt="0"/>
      <dgm:spPr/>
      <dgm:t>
        <a:bodyPr/>
        <a:lstStyle/>
        <a:p>
          <a:endParaRPr lang="en-US"/>
        </a:p>
      </dgm:t>
    </dgm:pt>
    <dgm:pt modelId="{E0844D5C-6E5B-45DE-AAD2-4CC8A7DF8012}" type="pres">
      <dgm:prSet presAssocID="{3872182A-6FB9-4CE2-BC30-4CA9E32C97D0}" presName="Name37" presStyleLbl="parChTrans1D4" presStyleIdx="15" presStyleCnt="25"/>
      <dgm:spPr/>
      <dgm:t>
        <a:bodyPr/>
        <a:lstStyle/>
        <a:p>
          <a:endParaRPr lang="en-US"/>
        </a:p>
      </dgm:t>
    </dgm:pt>
    <dgm:pt modelId="{590DDEBE-AE20-4655-B2CF-D2352DE6DF8D}" type="pres">
      <dgm:prSet presAssocID="{8148DDBF-D862-41D3-8E61-366B9EFE917B}" presName="hierRoot2" presStyleCnt="0">
        <dgm:presLayoutVars>
          <dgm:hierBranch val="init"/>
        </dgm:presLayoutVars>
      </dgm:prSet>
      <dgm:spPr/>
      <dgm:t>
        <a:bodyPr/>
        <a:lstStyle/>
        <a:p>
          <a:endParaRPr lang="en-US"/>
        </a:p>
      </dgm:t>
    </dgm:pt>
    <dgm:pt modelId="{1DBACF2E-99FD-44E8-AD67-16063F1769A3}" type="pres">
      <dgm:prSet presAssocID="{8148DDBF-D862-41D3-8E61-366B9EFE917B}" presName="rootComposite" presStyleCnt="0"/>
      <dgm:spPr/>
      <dgm:t>
        <a:bodyPr/>
        <a:lstStyle/>
        <a:p>
          <a:endParaRPr lang="en-US"/>
        </a:p>
      </dgm:t>
    </dgm:pt>
    <dgm:pt modelId="{95301D10-81A1-4172-B01E-A14222E9C2FB}" type="pres">
      <dgm:prSet presAssocID="{8148DDBF-D862-41D3-8E61-366B9EFE917B}" presName="rootText" presStyleLbl="node4" presStyleIdx="15" presStyleCnt="25" custScaleX="118772">
        <dgm:presLayoutVars>
          <dgm:chPref val="3"/>
        </dgm:presLayoutVars>
      </dgm:prSet>
      <dgm:spPr/>
      <dgm:t>
        <a:bodyPr/>
        <a:lstStyle/>
        <a:p>
          <a:endParaRPr lang="en-US"/>
        </a:p>
      </dgm:t>
    </dgm:pt>
    <dgm:pt modelId="{2B953FDF-073C-42EF-8B8E-4653D5A07704}" type="pres">
      <dgm:prSet presAssocID="{8148DDBF-D862-41D3-8E61-366B9EFE917B}" presName="rootConnector" presStyleLbl="node4" presStyleIdx="15" presStyleCnt="25"/>
      <dgm:spPr/>
      <dgm:t>
        <a:bodyPr/>
        <a:lstStyle/>
        <a:p>
          <a:endParaRPr lang="en-US"/>
        </a:p>
      </dgm:t>
    </dgm:pt>
    <dgm:pt modelId="{B1B4BC12-9B1D-45A4-85D4-6686587B4F5C}" type="pres">
      <dgm:prSet presAssocID="{8148DDBF-D862-41D3-8E61-366B9EFE917B}" presName="hierChild4" presStyleCnt="0"/>
      <dgm:spPr/>
      <dgm:t>
        <a:bodyPr/>
        <a:lstStyle/>
        <a:p>
          <a:endParaRPr lang="en-US"/>
        </a:p>
      </dgm:t>
    </dgm:pt>
    <dgm:pt modelId="{52630CFB-E916-418D-A955-9F9A86908E73}" type="pres">
      <dgm:prSet presAssocID="{8148DDBF-D862-41D3-8E61-366B9EFE917B}" presName="hierChild5" presStyleCnt="0"/>
      <dgm:spPr/>
      <dgm:t>
        <a:bodyPr/>
        <a:lstStyle/>
        <a:p>
          <a:endParaRPr lang="en-US"/>
        </a:p>
      </dgm:t>
    </dgm:pt>
    <dgm:pt modelId="{96EF2B5C-CC06-4BB5-9AA2-34CB5899086B}" type="pres">
      <dgm:prSet presAssocID="{F0478FF0-300C-42A8-9396-1FBB9419494E}" presName="Name37" presStyleLbl="parChTrans1D4" presStyleIdx="16" presStyleCnt="25"/>
      <dgm:spPr/>
      <dgm:t>
        <a:bodyPr/>
        <a:lstStyle/>
        <a:p>
          <a:endParaRPr lang="en-US"/>
        </a:p>
      </dgm:t>
    </dgm:pt>
    <dgm:pt modelId="{327F066A-0FDA-4145-A538-1118BDDF6BD3}" type="pres">
      <dgm:prSet presAssocID="{E8DB9300-E24A-4EB1-B838-2A939DD43310}" presName="hierRoot2" presStyleCnt="0">
        <dgm:presLayoutVars>
          <dgm:hierBranch val="init"/>
        </dgm:presLayoutVars>
      </dgm:prSet>
      <dgm:spPr/>
      <dgm:t>
        <a:bodyPr/>
        <a:lstStyle/>
        <a:p>
          <a:endParaRPr lang="en-US"/>
        </a:p>
      </dgm:t>
    </dgm:pt>
    <dgm:pt modelId="{A2660EEE-538C-4E33-85C5-E6F616FFE87D}" type="pres">
      <dgm:prSet presAssocID="{E8DB9300-E24A-4EB1-B838-2A939DD43310}" presName="rootComposite" presStyleCnt="0"/>
      <dgm:spPr/>
      <dgm:t>
        <a:bodyPr/>
        <a:lstStyle/>
        <a:p>
          <a:endParaRPr lang="en-US"/>
        </a:p>
      </dgm:t>
    </dgm:pt>
    <dgm:pt modelId="{2B05A584-2FB3-4A23-B2A2-2B819A2CF6C9}" type="pres">
      <dgm:prSet presAssocID="{E8DB9300-E24A-4EB1-B838-2A939DD43310}" presName="rootText" presStyleLbl="node4" presStyleIdx="16" presStyleCnt="25">
        <dgm:presLayoutVars>
          <dgm:chPref val="3"/>
        </dgm:presLayoutVars>
      </dgm:prSet>
      <dgm:spPr/>
      <dgm:t>
        <a:bodyPr/>
        <a:lstStyle/>
        <a:p>
          <a:endParaRPr lang="en-US"/>
        </a:p>
      </dgm:t>
    </dgm:pt>
    <dgm:pt modelId="{E501C04F-2C99-441A-B06E-198F63C1D75F}" type="pres">
      <dgm:prSet presAssocID="{E8DB9300-E24A-4EB1-B838-2A939DD43310}" presName="rootConnector" presStyleLbl="node4" presStyleIdx="16" presStyleCnt="25"/>
      <dgm:spPr/>
      <dgm:t>
        <a:bodyPr/>
        <a:lstStyle/>
        <a:p>
          <a:endParaRPr lang="en-US"/>
        </a:p>
      </dgm:t>
    </dgm:pt>
    <dgm:pt modelId="{232B143E-D025-409B-829F-584D5D2A2684}" type="pres">
      <dgm:prSet presAssocID="{E8DB9300-E24A-4EB1-B838-2A939DD43310}" presName="hierChild4" presStyleCnt="0"/>
      <dgm:spPr/>
      <dgm:t>
        <a:bodyPr/>
        <a:lstStyle/>
        <a:p>
          <a:endParaRPr lang="en-US"/>
        </a:p>
      </dgm:t>
    </dgm:pt>
    <dgm:pt modelId="{5A369631-C816-4C57-B18C-855D152FFADE}" type="pres">
      <dgm:prSet presAssocID="{E8DB9300-E24A-4EB1-B838-2A939DD43310}" presName="hierChild5" presStyleCnt="0"/>
      <dgm:spPr/>
      <dgm:t>
        <a:bodyPr/>
        <a:lstStyle/>
        <a:p>
          <a:endParaRPr lang="en-US"/>
        </a:p>
      </dgm:t>
    </dgm:pt>
    <dgm:pt modelId="{B6950902-2C46-4DF5-A3B6-415A0F293138}" type="pres">
      <dgm:prSet presAssocID="{88192312-5AB5-485C-A41F-DB1CC265AD69}" presName="Name37" presStyleLbl="parChTrans1D4" presStyleIdx="17" presStyleCnt="25"/>
      <dgm:spPr/>
      <dgm:t>
        <a:bodyPr/>
        <a:lstStyle/>
        <a:p>
          <a:endParaRPr lang="en-US"/>
        </a:p>
      </dgm:t>
    </dgm:pt>
    <dgm:pt modelId="{AF2B4E54-FAD6-4717-A0DF-AB88DA77D4F7}" type="pres">
      <dgm:prSet presAssocID="{2DB15A64-0AE1-480D-80FB-CD6E5AAA1443}" presName="hierRoot2" presStyleCnt="0">
        <dgm:presLayoutVars>
          <dgm:hierBranch val="init"/>
        </dgm:presLayoutVars>
      </dgm:prSet>
      <dgm:spPr/>
      <dgm:t>
        <a:bodyPr/>
        <a:lstStyle/>
        <a:p>
          <a:endParaRPr lang="en-US"/>
        </a:p>
      </dgm:t>
    </dgm:pt>
    <dgm:pt modelId="{07390EC5-BE56-43A6-9852-86D4DAB36000}" type="pres">
      <dgm:prSet presAssocID="{2DB15A64-0AE1-480D-80FB-CD6E5AAA1443}" presName="rootComposite" presStyleCnt="0"/>
      <dgm:spPr/>
      <dgm:t>
        <a:bodyPr/>
        <a:lstStyle/>
        <a:p>
          <a:endParaRPr lang="en-US"/>
        </a:p>
      </dgm:t>
    </dgm:pt>
    <dgm:pt modelId="{F70A69F2-79AD-4D3F-A878-26315091621D}" type="pres">
      <dgm:prSet presAssocID="{2DB15A64-0AE1-480D-80FB-CD6E5AAA1443}" presName="rootText" presStyleLbl="node4" presStyleIdx="17" presStyleCnt="25">
        <dgm:presLayoutVars>
          <dgm:chPref val="3"/>
        </dgm:presLayoutVars>
      </dgm:prSet>
      <dgm:spPr/>
      <dgm:t>
        <a:bodyPr/>
        <a:lstStyle/>
        <a:p>
          <a:endParaRPr lang="en-US"/>
        </a:p>
      </dgm:t>
    </dgm:pt>
    <dgm:pt modelId="{F20D7991-B0CD-46AF-87AA-1B91BB250768}" type="pres">
      <dgm:prSet presAssocID="{2DB15A64-0AE1-480D-80FB-CD6E5AAA1443}" presName="rootConnector" presStyleLbl="node4" presStyleIdx="17" presStyleCnt="25"/>
      <dgm:spPr/>
      <dgm:t>
        <a:bodyPr/>
        <a:lstStyle/>
        <a:p>
          <a:endParaRPr lang="en-US"/>
        </a:p>
      </dgm:t>
    </dgm:pt>
    <dgm:pt modelId="{4A269C00-5E7E-448F-AC72-E131E422D274}" type="pres">
      <dgm:prSet presAssocID="{2DB15A64-0AE1-480D-80FB-CD6E5AAA1443}" presName="hierChild4" presStyleCnt="0"/>
      <dgm:spPr/>
      <dgm:t>
        <a:bodyPr/>
        <a:lstStyle/>
        <a:p>
          <a:endParaRPr lang="en-US"/>
        </a:p>
      </dgm:t>
    </dgm:pt>
    <dgm:pt modelId="{57157706-2445-4119-A502-F758A60EC817}" type="pres">
      <dgm:prSet presAssocID="{2DB15A64-0AE1-480D-80FB-CD6E5AAA1443}" presName="hierChild5" presStyleCnt="0"/>
      <dgm:spPr/>
      <dgm:t>
        <a:bodyPr/>
        <a:lstStyle/>
        <a:p>
          <a:endParaRPr lang="en-US"/>
        </a:p>
      </dgm:t>
    </dgm:pt>
    <dgm:pt modelId="{88CC0395-423C-4014-89BC-E9896B33F44F}" type="pres">
      <dgm:prSet presAssocID="{A07D3CBF-94E2-449F-BD6B-3EBCDE103C43}" presName="hierChild5" presStyleCnt="0"/>
      <dgm:spPr/>
      <dgm:t>
        <a:bodyPr/>
        <a:lstStyle/>
        <a:p>
          <a:endParaRPr lang="en-US"/>
        </a:p>
      </dgm:t>
    </dgm:pt>
    <dgm:pt modelId="{F95443C2-CA4F-4BD0-B484-2B899F33FD8E}" type="pres">
      <dgm:prSet presAssocID="{4819C0D4-DBDD-4E20-85CB-B483404F88EA}" presName="Name37" presStyleLbl="parChTrans1D3" presStyleIdx="1" presStyleCnt="5"/>
      <dgm:spPr/>
      <dgm:t>
        <a:bodyPr/>
        <a:lstStyle/>
        <a:p>
          <a:endParaRPr lang="en-US"/>
        </a:p>
      </dgm:t>
    </dgm:pt>
    <dgm:pt modelId="{04CD2AC3-B9F4-452E-988F-6D6AA6A51AD1}" type="pres">
      <dgm:prSet presAssocID="{D5FC7417-DC56-4639-BC63-44AA7973305B}" presName="hierRoot2" presStyleCnt="0">
        <dgm:presLayoutVars>
          <dgm:hierBranch val="init"/>
        </dgm:presLayoutVars>
      </dgm:prSet>
      <dgm:spPr/>
      <dgm:t>
        <a:bodyPr/>
        <a:lstStyle/>
        <a:p>
          <a:endParaRPr lang="en-US"/>
        </a:p>
      </dgm:t>
    </dgm:pt>
    <dgm:pt modelId="{C52C7F48-51E3-4ED0-8F8E-80ECB4192367}" type="pres">
      <dgm:prSet presAssocID="{D5FC7417-DC56-4639-BC63-44AA7973305B}" presName="rootComposite" presStyleCnt="0"/>
      <dgm:spPr/>
      <dgm:t>
        <a:bodyPr/>
        <a:lstStyle/>
        <a:p>
          <a:endParaRPr lang="en-US"/>
        </a:p>
      </dgm:t>
    </dgm:pt>
    <dgm:pt modelId="{36FAA1DA-FC22-4EB5-B205-CE5DAE354234}" type="pres">
      <dgm:prSet presAssocID="{D5FC7417-DC56-4639-BC63-44AA7973305B}" presName="rootText" presStyleLbl="node3" presStyleIdx="1" presStyleCnt="5" custLinFactNeighborX="19943" custLinFactNeighborY="-277">
        <dgm:presLayoutVars>
          <dgm:chPref val="3"/>
        </dgm:presLayoutVars>
      </dgm:prSet>
      <dgm:spPr/>
      <dgm:t>
        <a:bodyPr/>
        <a:lstStyle/>
        <a:p>
          <a:endParaRPr lang="en-US"/>
        </a:p>
      </dgm:t>
    </dgm:pt>
    <dgm:pt modelId="{D67BA036-4ACE-45D3-B39B-B8BD1F923A0B}" type="pres">
      <dgm:prSet presAssocID="{D5FC7417-DC56-4639-BC63-44AA7973305B}" presName="rootConnector" presStyleLbl="node3" presStyleIdx="1" presStyleCnt="5"/>
      <dgm:spPr/>
      <dgm:t>
        <a:bodyPr/>
        <a:lstStyle/>
        <a:p>
          <a:endParaRPr lang="en-US"/>
        </a:p>
      </dgm:t>
    </dgm:pt>
    <dgm:pt modelId="{A483A6A9-C631-4E98-AC15-103F1E3ECDF2}" type="pres">
      <dgm:prSet presAssocID="{D5FC7417-DC56-4639-BC63-44AA7973305B}" presName="hierChild4" presStyleCnt="0"/>
      <dgm:spPr/>
      <dgm:t>
        <a:bodyPr/>
        <a:lstStyle/>
        <a:p>
          <a:endParaRPr lang="en-US"/>
        </a:p>
      </dgm:t>
    </dgm:pt>
    <dgm:pt modelId="{D08F9803-44F8-488B-828B-736B71C98D04}" type="pres">
      <dgm:prSet presAssocID="{E52F5C21-2CA0-45CB-ADD3-756AA8B493BF}" presName="Name37" presStyleLbl="parChTrans1D4" presStyleIdx="18" presStyleCnt="25"/>
      <dgm:spPr/>
      <dgm:t>
        <a:bodyPr/>
        <a:lstStyle/>
        <a:p>
          <a:endParaRPr lang="en-US"/>
        </a:p>
      </dgm:t>
    </dgm:pt>
    <dgm:pt modelId="{74DD21E0-F547-43AC-97E2-004FBDBC4CF8}" type="pres">
      <dgm:prSet presAssocID="{942858A3-732B-41B4-A8FD-9E8C2AA54A54}" presName="hierRoot2" presStyleCnt="0">
        <dgm:presLayoutVars>
          <dgm:hierBranch val="init"/>
        </dgm:presLayoutVars>
      </dgm:prSet>
      <dgm:spPr/>
      <dgm:t>
        <a:bodyPr/>
        <a:lstStyle/>
        <a:p>
          <a:endParaRPr lang="en-US"/>
        </a:p>
      </dgm:t>
    </dgm:pt>
    <dgm:pt modelId="{F815E25B-7727-4D40-9820-6374E52EBDF0}" type="pres">
      <dgm:prSet presAssocID="{942858A3-732B-41B4-A8FD-9E8C2AA54A54}" presName="rootComposite" presStyleCnt="0"/>
      <dgm:spPr/>
      <dgm:t>
        <a:bodyPr/>
        <a:lstStyle/>
        <a:p>
          <a:endParaRPr lang="en-US"/>
        </a:p>
      </dgm:t>
    </dgm:pt>
    <dgm:pt modelId="{87309521-18EA-4A2F-AE74-40909383760D}" type="pres">
      <dgm:prSet presAssocID="{942858A3-732B-41B4-A8FD-9E8C2AA54A54}" presName="rootText" presStyleLbl="node4" presStyleIdx="18" presStyleCnt="25" custScaleX="138567" custLinFactNeighborX="16250" custLinFactNeighborY="-2955">
        <dgm:presLayoutVars>
          <dgm:chPref val="3"/>
        </dgm:presLayoutVars>
      </dgm:prSet>
      <dgm:spPr/>
      <dgm:t>
        <a:bodyPr/>
        <a:lstStyle/>
        <a:p>
          <a:endParaRPr lang="en-US"/>
        </a:p>
      </dgm:t>
    </dgm:pt>
    <dgm:pt modelId="{8E801C8E-B9A1-46CF-A612-349DE958BA70}" type="pres">
      <dgm:prSet presAssocID="{942858A3-732B-41B4-A8FD-9E8C2AA54A54}" presName="rootConnector" presStyleLbl="node4" presStyleIdx="18" presStyleCnt="25"/>
      <dgm:spPr/>
      <dgm:t>
        <a:bodyPr/>
        <a:lstStyle/>
        <a:p>
          <a:endParaRPr lang="en-US"/>
        </a:p>
      </dgm:t>
    </dgm:pt>
    <dgm:pt modelId="{DFC93294-584C-49C5-8F75-D652256D5625}" type="pres">
      <dgm:prSet presAssocID="{942858A3-732B-41B4-A8FD-9E8C2AA54A54}" presName="hierChild4" presStyleCnt="0"/>
      <dgm:spPr/>
      <dgm:t>
        <a:bodyPr/>
        <a:lstStyle/>
        <a:p>
          <a:endParaRPr lang="en-US"/>
        </a:p>
      </dgm:t>
    </dgm:pt>
    <dgm:pt modelId="{1F66D5B8-2C3B-491B-909A-949779D6A7E0}" type="pres">
      <dgm:prSet presAssocID="{942858A3-732B-41B4-A8FD-9E8C2AA54A54}" presName="hierChild5" presStyleCnt="0"/>
      <dgm:spPr/>
      <dgm:t>
        <a:bodyPr/>
        <a:lstStyle/>
        <a:p>
          <a:endParaRPr lang="en-US"/>
        </a:p>
      </dgm:t>
    </dgm:pt>
    <dgm:pt modelId="{14F1F0FB-8DE2-436F-BBCE-B709D410FD58}" type="pres">
      <dgm:prSet presAssocID="{FA020903-0A25-4472-9278-EBA192188120}" presName="Name37" presStyleLbl="parChTrans1D4" presStyleIdx="19" presStyleCnt="25"/>
      <dgm:spPr/>
      <dgm:t>
        <a:bodyPr/>
        <a:lstStyle/>
        <a:p>
          <a:endParaRPr lang="en-US"/>
        </a:p>
      </dgm:t>
    </dgm:pt>
    <dgm:pt modelId="{00F3FD11-3D91-44FC-8C70-53991F2D4DAD}" type="pres">
      <dgm:prSet presAssocID="{F41153AE-511B-41AB-9613-549D5F245109}" presName="hierRoot2" presStyleCnt="0">
        <dgm:presLayoutVars>
          <dgm:hierBranch val="init"/>
        </dgm:presLayoutVars>
      </dgm:prSet>
      <dgm:spPr/>
      <dgm:t>
        <a:bodyPr/>
        <a:lstStyle/>
        <a:p>
          <a:endParaRPr lang="en-US"/>
        </a:p>
      </dgm:t>
    </dgm:pt>
    <dgm:pt modelId="{634617DF-5519-46C2-828A-CEAE0CB9F9F8}" type="pres">
      <dgm:prSet presAssocID="{F41153AE-511B-41AB-9613-549D5F245109}" presName="rootComposite" presStyleCnt="0"/>
      <dgm:spPr/>
      <dgm:t>
        <a:bodyPr/>
        <a:lstStyle/>
        <a:p>
          <a:endParaRPr lang="en-US"/>
        </a:p>
      </dgm:t>
    </dgm:pt>
    <dgm:pt modelId="{1BC868A8-8677-48A3-981E-2D11187C5788}" type="pres">
      <dgm:prSet presAssocID="{F41153AE-511B-41AB-9613-549D5F245109}" presName="rootText" presStyleLbl="node4" presStyleIdx="19" presStyleCnt="25" custScaleX="138567" custLinFactNeighborX="16562">
        <dgm:presLayoutVars>
          <dgm:chPref val="3"/>
        </dgm:presLayoutVars>
      </dgm:prSet>
      <dgm:spPr/>
      <dgm:t>
        <a:bodyPr/>
        <a:lstStyle/>
        <a:p>
          <a:endParaRPr lang="en-US"/>
        </a:p>
      </dgm:t>
    </dgm:pt>
    <dgm:pt modelId="{78B855A3-2BBE-4F11-B3C7-C92E7278EDAA}" type="pres">
      <dgm:prSet presAssocID="{F41153AE-511B-41AB-9613-549D5F245109}" presName="rootConnector" presStyleLbl="node4" presStyleIdx="19" presStyleCnt="25"/>
      <dgm:spPr/>
      <dgm:t>
        <a:bodyPr/>
        <a:lstStyle/>
        <a:p>
          <a:endParaRPr lang="en-US"/>
        </a:p>
      </dgm:t>
    </dgm:pt>
    <dgm:pt modelId="{CF646C8D-2BB9-41DA-9B2A-ED0B51F10C77}" type="pres">
      <dgm:prSet presAssocID="{F41153AE-511B-41AB-9613-549D5F245109}" presName="hierChild4" presStyleCnt="0"/>
      <dgm:spPr/>
      <dgm:t>
        <a:bodyPr/>
        <a:lstStyle/>
        <a:p>
          <a:endParaRPr lang="en-US"/>
        </a:p>
      </dgm:t>
    </dgm:pt>
    <dgm:pt modelId="{C586EDD8-DDAC-4A10-9BCA-AADD57F5DE2D}" type="pres">
      <dgm:prSet presAssocID="{F41153AE-511B-41AB-9613-549D5F245109}" presName="hierChild5" presStyleCnt="0"/>
      <dgm:spPr/>
      <dgm:t>
        <a:bodyPr/>
        <a:lstStyle/>
        <a:p>
          <a:endParaRPr lang="en-US"/>
        </a:p>
      </dgm:t>
    </dgm:pt>
    <dgm:pt modelId="{349CA5DC-505A-4F8A-AADE-4ECCF6F0CC8E}" type="pres">
      <dgm:prSet presAssocID="{955BFB9C-806A-4AFD-938E-E2BC4EE700A3}" presName="Name37" presStyleLbl="parChTrans1D4" presStyleIdx="20" presStyleCnt="25"/>
      <dgm:spPr/>
      <dgm:t>
        <a:bodyPr/>
        <a:lstStyle/>
        <a:p>
          <a:endParaRPr lang="en-US"/>
        </a:p>
      </dgm:t>
    </dgm:pt>
    <dgm:pt modelId="{1947ED53-FE6E-434C-8765-D25644B29655}" type="pres">
      <dgm:prSet presAssocID="{DC9F2E5C-18C4-4A03-AA5B-C8AA9D09A0C6}" presName="hierRoot2" presStyleCnt="0">
        <dgm:presLayoutVars>
          <dgm:hierBranch val="init"/>
        </dgm:presLayoutVars>
      </dgm:prSet>
      <dgm:spPr/>
      <dgm:t>
        <a:bodyPr/>
        <a:lstStyle/>
        <a:p>
          <a:endParaRPr lang="en-US"/>
        </a:p>
      </dgm:t>
    </dgm:pt>
    <dgm:pt modelId="{9AF40EEF-1747-476B-ADDE-F667A964B44E}" type="pres">
      <dgm:prSet presAssocID="{DC9F2E5C-18C4-4A03-AA5B-C8AA9D09A0C6}" presName="rootComposite" presStyleCnt="0"/>
      <dgm:spPr/>
      <dgm:t>
        <a:bodyPr/>
        <a:lstStyle/>
        <a:p>
          <a:endParaRPr lang="en-US"/>
        </a:p>
      </dgm:t>
    </dgm:pt>
    <dgm:pt modelId="{F9A52797-BC89-4978-B417-3B3EF7823976}" type="pres">
      <dgm:prSet presAssocID="{DC9F2E5C-18C4-4A03-AA5B-C8AA9D09A0C6}" presName="rootText" presStyleLbl="node4" presStyleIdx="20" presStyleCnt="25" custScaleX="138567" custLinFactNeighborX="16562">
        <dgm:presLayoutVars>
          <dgm:chPref val="3"/>
        </dgm:presLayoutVars>
      </dgm:prSet>
      <dgm:spPr/>
      <dgm:t>
        <a:bodyPr/>
        <a:lstStyle/>
        <a:p>
          <a:endParaRPr lang="en-US"/>
        </a:p>
      </dgm:t>
    </dgm:pt>
    <dgm:pt modelId="{AEFFF1E1-C66F-4E15-B9B4-B0B1C6E20C8F}" type="pres">
      <dgm:prSet presAssocID="{DC9F2E5C-18C4-4A03-AA5B-C8AA9D09A0C6}" presName="rootConnector" presStyleLbl="node4" presStyleIdx="20" presStyleCnt="25"/>
      <dgm:spPr/>
      <dgm:t>
        <a:bodyPr/>
        <a:lstStyle/>
        <a:p>
          <a:endParaRPr lang="en-US"/>
        </a:p>
      </dgm:t>
    </dgm:pt>
    <dgm:pt modelId="{5F15E675-1C44-4057-8686-E3598AFD1E7E}" type="pres">
      <dgm:prSet presAssocID="{DC9F2E5C-18C4-4A03-AA5B-C8AA9D09A0C6}" presName="hierChild4" presStyleCnt="0"/>
      <dgm:spPr/>
      <dgm:t>
        <a:bodyPr/>
        <a:lstStyle/>
        <a:p>
          <a:endParaRPr lang="en-US"/>
        </a:p>
      </dgm:t>
    </dgm:pt>
    <dgm:pt modelId="{0BAF68CC-2C6C-4D9E-BF1F-E5C1FC04A268}" type="pres">
      <dgm:prSet presAssocID="{DC9F2E5C-18C4-4A03-AA5B-C8AA9D09A0C6}" presName="hierChild5" presStyleCnt="0"/>
      <dgm:spPr/>
      <dgm:t>
        <a:bodyPr/>
        <a:lstStyle/>
        <a:p>
          <a:endParaRPr lang="en-US"/>
        </a:p>
      </dgm:t>
    </dgm:pt>
    <dgm:pt modelId="{C563561C-F307-435F-82E4-7DA96E3F879F}" type="pres">
      <dgm:prSet presAssocID="{85B05FCC-47FF-44CB-AB3A-7125DEDBCDAA}" presName="Name37" presStyleLbl="parChTrans1D4" presStyleIdx="21" presStyleCnt="25"/>
      <dgm:spPr/>
      <dgm:t>
        <a:bodyPr/>
        <a:lstStyle/>
        <a:p>
          <a:endParaRPr lang="en-US"/>
        </a:p>
      </dgm:t>
    </dgm:pt>
    <dgm:pt modelId="{6F51ADCA-3A45-4B1F-A965-07F8C9D2E739}" type="pres">
      <dgm:prSet presAssocID="{77071DC6-4E99-40C7-AB4A-51C58A94428E}" presName="hierRoot2" presStyleCnt="0">
        <dgm:presLayoutVars>
          <dgm:hierBranch val="init"/>
        </dgm:presLayoutVars>
      </dgm:prSet>
      <dgm:spPr/>
      <dgm:t>
        <a:bodyPr/>
        <a:lstStyle/>
        <a:p>
          <a:endParaRPr lang="en-US"/>
        </a:p>
      </dgm:t>
    </dgm:pt>
    <dgm:pt modelId="{977C0AD0-C34B-46B4-82F8-18B58132BD03}" type="pres">
      <dgm:prSet presAssocID="{77071DC6-4E99-40C7-AB4A-51C58A94428E}" presName="rootComposite" presStyleCnt="0"/>
      <dgm:spPr/>
      <dgm:t>
        <a:bodyPr/>
        <a:lstStyle/>
        <a:p>
          <a:endParaRPr lang="en-US"/>
        </a:p>
      </dgm:t>
    </dgm:pt>
    <dgm:pt modelId="{EA3A4C89-FDA2-4DD4-AD8E-ECBD80E5B971}" type="pres">
      <dgm:prSet presAssocID="{77071DC6-4E99-40C7-AB4A-51C58A94428E}" presName="rootText" presStyleLbl="node4" presStyleIdx="21" presStyleCnt="25" custScaleX="138567" custLinFactNeighborX="16562">
        <dgm:presLayoutVars>
          <dgm:chPref val="3"/>
        </dgm:presLayoutVars>
      </dgm:prSet>
      <dgm:spPr/>
      <dgm:t>
        <a:bodyPr/>
        <a:lstStyle/>
        <a:p>
          <a:endParaRPr lang="en-US"/>
        </a:p>
      </dgm:t>
    </dgm:pt>
    <dgm:pt modelId="{4C27268F-365D-462E-850E-57CD8CA71397}" type="pres">
      <dgm:prSet presAssocID="{77071DC6-4E99-40C7-AB4A-51C58A94428E}" presName="rootConnector" presStyleLbl="node4" presStyleIdx="21" presStyleCnt="25"/>
      <dgm:spPr/>
      <dgm:t>
        <a:bodyPr/>
        <a:lstStyle/>
        <a:p>
          <a:endParaRPr lang="en-US"/>
        </a:p>
      </dgm:t>
    </dgm:pt>
    <dgm:pt modelId="{D0D8282E-FBB4-46D1-AEFE-8D1ADAFD685C}" type="pres">
      <dgm:prSet presAssocID="{77071DC6-4E99-40C7-AB4A-51C58A94428E}" presName="hierChild4" presStyleCnt="0"/>
      <dgm:spPr/>
      <dgm:t>
        <a:bodyPr/>
        <a:lstStyle/>
        <a:p>
          <a:endParaRPr lang="en-US"/>
        </a:p>
      </dgm:t>
    </dgm:pt>
    <dgm:pt modelId="{55A432C5-189E-4C9B-B075-EBF151995E74}" type="pres">
      <dgm:prSet presAssocID="{77071DC6-4E99-40C7-AB4A-51C58A94428E}" presName="hierChild5" presStyleCnt="0"/>
      <dgm:spPr/>
      <dgm:t>
        <a:bodyPr/>
        <a:lstStyle/>
        <a:p>
          <a:endParaRPr lang="en-US"/>
        </a:p>
      </dgm:t>
    </dgm:pt>
    <dgm:pt modelId="{8EFD4D39-AC50-4CC7-ADA2-B56D6CE5D2A2}" type="pres">
      <dgm:prSet presAssocID="{B5F85D4B-2643-4938-B4E6-E80611908EB6}" presName="Name37" presStyleLbl="parChTrans1D4" presStyleIdx="22" presStyleCnt="25"/>
      <dgm:spPr/>
      <dgm:t>
        <a:bodyPr/>
        <a:lstStyle/>
        <a:p>
          <a:endParaRPr lang="en-US"/>
        </a:p>
      </dgm:t>
    </dgm:pt>
    <dgm:pt modelId="{3A9127F4-FAE0-4AB3-AD23-89B4037B7355}" type="pres">
      <dgm:prSet presAssocID="{0490A428-4C56-4725-8596-2817AD79619F}" presName="hierRoot2" presStyleCnt="0">
        <dgm:presLayoutVars>
          <dgm:hierBranch val="init"/>
        </dgm:presLayoutVars>
      </dgm:prSet>
      <dgm:spPr/>
      <dgm:t>
        <a:bodyPr/>
        <a:lstStyle/>
        <a:p>
          <a:endParaRPr lang="en-US"/>
        </a:p>
      </dgm:t>
    </dgm:pt>
    <dgm:pt modelId="{8722C0C1-AA50-4754-A3BB-E57CD3278EA5}" type="pres">
      <dgm:prSet presAssocID="{0490A428-4C56-4725-8596-2817AD79619F}" presName="rootComposite" presStyleCnt="0"/>
      <dgm:spPr/>
      <dgm:t>
        <a:bodyPr/>
        <a:lstStyle/>
        <a:p>
          <a:endParaRPr lang="en-US"/>
        </a:p>
      </dgm:t>
    </dgm:pt>
    <dgm:pt modelId="{9C8AAB43-BDEF-48EC-A632-03C862D0C933}" type="pres">
      <dgm:prSet presAssocID="{0490A428-4C56-4725-8596-2817AD79619F}" presName="rootText" presStyleLbl="node4" presStyleIdx="22" presStyleCnt="25" custScaleX="138567" custLinFactNeighborX="16562">
        <dgm:presLayoutVars>
          <dgm:chPref val="3"/>
        </dgm:presLayoutVars>
      </dgm:prSet>
      <dgm:spPr/>
      <dgm:t>
        <a:bodyPr/>
        <a:lstStyle/>
        <a:p>
          <a:endParaRPr lang="en-US"/>
        </a:p>
      </dgm:t>
    </dgm:pt>
    <dgm:pt modelId="{845506F1-B373-4718-AD28-566579CA06D9}" type="pres">
      <dgm:prSet presAssocID="{0490A428-4C56-4725-8596-2817AD79619F}" presName="rootConnector" presStyleLbl="node4" presStyleIdx="22" presStyleCnt="25"/>
      <dgm:spPr/>
      <dgm:t>
        <a:bodyPr/>
        <a:lstStyle/>
        <a:p>
          <a:endParaRPr lang="en-US"/>
        </a:p>
      </dgm:t>
    </dgm:pt>
    <dgm:pt modelId="{1EE7950D-1D95-4461-B198-7BA5CB8B8F02}" type="pres">
      <dgm:prSet presAssocID="{0490A428-4C56-4725-8596-2817AD79619F}" presName="hierChild4" presStyleCnt="0"/>
      <dgm:spPr/>
      <dgm:t>
        <a:bodyPr/>
        <a:lstStyle/>
        <a:p>
          <a:endParaRPr lang="en-US"/>
        </a:p>
      </dgm:t>
    </dgm:pt>
    <dgm:pt modelId="{EBE55CB9-77AB-4802-94A9-97E5E29307B0}" type="pres">
      <dgm:prSet presAssocID="{0490A428-4C56-4725-8596-2817AD79619F}" presName="hierChild5" presStyleCnt="0"/>
      <dgm:spPr/>
      <dgm:t>
        <a:bodyPr/>
        <a:lstStyle/>
        <a:p>
          <a:endParaRPr lang="en-US"/>
        </a:p>
      </dgm:t>
    </dgm:pt>
    <dgm:pt modelId="{CC805EEE-CEBE-4DA2-A777-4904119E895D}" type="pres">
      <dgm:prSet presAssocID="{154966E4-89EC-4A8A-9697-B677D02D37DD}" presName="Name37" presStyleLbl="parChTrans1D4" presStyleIdx="23" presStyleCnt="25"/>
      <dgm:spPr/>
      <dgm:t>
        <a:bodyPr/>
        <a:lstStyle/>
        <a:p>
          <a:endParaRPr lang="en-US"/>
        </a:p>
      </dgm:t>
    </dgm:pt>
    <dgm:pt modelId="{872EF120-DD41-47C4-81C6-2D28E01C6796}" type="pres">
      <dgm:prSet presAssocID="{80962339-7A1C-4825-88DE-AFF82DA9A1A5}" presName="hierRoot2" presStyleCnt="0">
        <dgm:presLayoutVars>
          <dgm:hierBranch val="init"/>
        </dgm:presLayoutVars>
      </dgm:prSet>
      <dgm:spPr/>
      <dgm:t>
        <a:bodyPr/>
        <a:lstStyle/>
        <a:p>
          <a:endParaRPr lang="en-US"/>
        </a:p>
      </dgm:t>
    </dgm:pt>
    <dgm:pt modelId="{B2A3DC4E-92A7-4B2D-BE18-62B9DCB84582}" type="pres">
      <dgm:prSet presAssocID="{80962339-7A1C-4825-88DE-AFF82DA9A1A5}" presName="rootComposite" presStyleCnt="0"/>
      <dgm:spPr/>
      <dgm:t>
        <a:bodyPr/>
        <a:lstStyle/>
        <a:p>
          <a:endParaRPr lang="en-US"/>
        </a:p>
      </dgm:t>
    </dgm:pt>
    <dgm:pt modelId="{67EA9CF3-1ED1-4D73-ADAA-C8ACCCD6ACEF}" type="pres">
      <dgm:prSet presAssocID="{80962339-7A1C-4825-88DE-AFF82DA9A1A5}" presName="rootText" presStyleLbl="node4" presStyleIdx="23" presStyleCnt="25" custScaleX="138567" custLinFactNeighborX="16562">
        <dgm:presLayoutVars>
          <dgm:chPref val="3"/>
        </dgm:presLayoutVars>
      </dgm:prSet>
      <dgm:spPr/>
      <dgm:t>
        <a:bodyPr/>
        <a:lstStyle/>
        <a:p>
          <a:endParaRPr lang="en-US"/>
        </a:p>
      </dgm:t>
    </dgm:pt>
    <dgm:pt modelId="{2645A345-E7C3-4A5F-900A-A030060CD60C}" type="pres">
      <dgm:prSet presAssocID="{80962339-7A1C-4825-88DE-AFF82DA9A1A5}" presName="rootConnector" presStyleLbl="node4" presStyleIdx="23" presStyleCnt="25"/>
      <dgm:spPr/>
      <dgm:t>
        <a:bodyPr/>
        <a:lstStyle/>
        <a:p>
          <a:endParaRPr lang="en-US"/>
        </a:p>
      </dgm:t>
    </dgm:pt>
    <dgm:pt modelId="{00540A1C-3B83-4C74-BB67-630EF5DDC8CF}" type="pres">
      <dgm:prSet presAssocID="{80962339-7A1C-4825-88DE-AFF82DA9A1A5}" presName="hierChild4" presStyleCnt="0"/>
      <dgm:spPr/>
      <dgm:t>
        <a:bodyPr/>
        <a:lstStyle/>
        <a:p>
          <a:endParaRPr lang="en-US"/>
        </a:p>
      </dgm:t>
    </dgm:pt>
    <dgm:pt modelId="{A3249073-0ACD-4437-BD4A-5A4D941B805B}" type="pres">
      <dgm:prSet presAssocID="{80962339-7A1C-4825-88DE-AFF82DA9A1A5}" presName="hierChild5" presStyleCnt="0"/>
      <dgm:spPr/>
      <dgm:t>
        <a:bodyPr/>
        <a:lstStyle/>
        <a:p>
          <a:endParaRPr lang="en-US"/>
        </a:p>
      </dgm:t>
    </dgm:pt>
    <dgm:pt modelId="{555E60CC-61CB-4DA5-AEB4-6663791F78B7}" type="pres">
      <dgm:prSet presAssocID="{83EE1A20-0E43-4902-8B9E-EECE1611876C}" presName="Name37" presStyleLbl="parChTrans1D4" presStyleIdx="24" presStyleCnt="25"/>
      <dgm:spPr/>
      <dgm:t>
        <a:bodyPr/>
        <a:lstStyle/>
        <a:p>
          <a:endParaRPr lang="en-US"/>
        </a:p>
      </dgm:t>
    </dgm:pt>
    <dgm:pt modelId="{A2548C1A-3817-49C0-A4FC-E51C8D412EED}" type="pres">
      <dgm:prSet presAssocID="{652EA3AD-078B-4DF9-A89A-D41C727D2180}" presName="hierRoot2" presStyleCnt="0">
        <dgm:presLayoutVars>
          <dgm:hierBranch val="init"/>
        </dgm:presLayoutVars>
      </dgm:prSet>
      <dgm:spPr/>
      <dgm:t>
        <a:bodyPr/>
        <a:lstStyle/>
        <a:p>
          <a:endParaRPr lang="en-US"/>
        </a:p>
      </dgm:t>
    </dgm:pt>
    <dgm:pt modelId="{B4BEACE6-48D8-46BD-847B-89426780F605}" type="pres">
      <dgm:prSet presAssocID="{652EA3AD-078B-4DF9-A89A-D41C727D2180}" presName="rootComposite" presStyleCnt="0"/>
      <dgm:spPr/>
      <dgm:t>
        <a:bodyPr/>
        <a:lstStyle/>
        <a:p>
          <a:endParaRPr lang="en-US"/>
        </a:p>
      </dgm:t>
    </dgm:pt>
    <dgm:pt modelId="{173ACD80-2F0B-4709-AF0D-1FE98412CD99}" type="pres">
      <dgm:prSet presAssocID="{652EA3AD-078B-4DF9-A89A-D41C727D2180}" presName="rootText" presStyleLbl="node4" presStyleIdx="24" presStyleCnt="25" custScaleX="138567" custLinFactNeighborX="16562">
        <dgm:presLayoutVars>
          <dgm:chPref val="3"/>
        </dgm:presLayoutVars>
      </dgm:prSet>
      <dgm:spPr/>
      <dgm:t>
        <a:bodyPr/>
        <a:lstStyle/>
        <a:p>
          <a:endParaRPr lang="en-US"/>
        </a:p>
      </dgm:t>
    </dgm:pt>
    <dgm:pt modelId="{F0BBAE07-0D54-41BA-9084-D03C4DA389E2}" type="pres">
      <dgm:prSet presAssocID="{652EA3AD-078B-4DF9-A89A-D41C727D2180}" presName="rootConnector" presStyleLbl="node4" presStyleIdx="24" presStyleCnt="25"/>
      <dgm:spPr/>
      <dgm:t>
        <a:bodyPr/>
        <a:lstStyle/>
        <a:p>
          <a:endParaRPr lang="en-US"/>
        </a:p>
      </dgm:t>
    </dgm:pt>
    <dgm:pt modelId="{9B5A5DD5-CCE6-42F4-B4D7-9A608E9D9396}" type="pres">
      <dgm:prSet presAssocID="{652EA3AD-078B-4DF9-A89A-D41C727D2180}" presName="hierChild4" presStyleCnt="0"/>
      <dgm:spPr/>
      <dgm:t>
        <a:bodyPr/>
        <a:lstStyle/>
        <a:p>
          <a:endParaRPr lang="en-US"/>
        </a:p>
      </dgm:t>
    </dgm:pt>
    <dgm:pt modelId="{321B94B9-59EC-4C45-A17A-73AA290015A3}" type="pres">
      <dgm:prSet presAssocID="{652EA3AD-078B-4DF9-A89A-D41C727D2180}" presName="hierChild5" presStyleCnt="0"/>
      <dgm:spPr/>
      <dgm:t>
        <a:bodyPr/>
        <a:lstStyle/>
        <a:p>
          <a:endParaRPr lang="en-US"/>
        </a:p>
      </dgm:t>
    </dgm:pt>
    <dgm:pt modelId="{7919A245-C851-4D3C-97D2-61160048C535}" type="pres">
      <dgm:prSet presAssocID="{D5FC7417-DC56-4639-BC63-44AA7973305B}" presName="hierChild5" presStyleCnt="0"/>
      <dgm:spPr/>
      <dgm:t>
        <a:bodyPr/>
        <a:lstStyle/>
        <a:p>
          <a:endParaRPr lang="en-US"/>
        </a:p>
      </dgm:t>
    </dgm:pt>
    <dgm:pt modelId="{1090F25B-6E19-4051-847B-02E72B87BAD6}" type="pres">
      <dgm:prSet presAssocID="{D1765E81-B0C7-431F-9B41-38B810F23A9B}" presName="hierChild5" presStyleCnt="0"/>
      <dgm:spPr/>
      <dgm:t>
        <a:bodyPr/>
        <a:lstStyle/>
        <a:p>
          <a:endParaRPr lang="en-US"/>
        </a:p>
      </dgm:t>
    </dgm:pt>
    <dgm:pt modelId="{C6236C38-746C-412D-BC78-184F0860F140}" type="pres">
      <dgm:prSet presAssocID="{DF9751CB-C2B6-4F81-92F4-FDB8EB1F266B}" presName="Name37" presStyleLbl="parChTrans1D2" presStyleIdx="1" presStyleCnt="2"/>
      <dgm:spPr/>
      <dgm:t>
        <a:bodyPr/>
        <a:lstStyle/>
        <a:p>
          <a:endParaRPr lang="en-US"/>
        </a:p>
      </dgm:t>
    </dgm:pt>
    <dgm:pt modelId="{C649C353-2D6B-4939-BD77-1686F1D457CC}" type="pres">
      <dgm:prSet presAssocID="{A8892735-3427-4CFD-ABA8-B3B5AC711088}" presName="hierRoot2" presStyleCnt="0">
        <dgm:presLayoutVars>
          <dgm:hierBranch val="init"/>
        </dgm:presLayoutVars>
      </dgm:prSet>
      <dgm:spPr/>
      <dgm:t>
        <a:bodyPr/>
        <a:lstStyle/>
        <a:p>
          <a:endParaRPr lang="en-US"/>
        </a:p>
      </dgm:t>
    </dgm:pt>
    <dgm:pt modelId="{92E924F6-C36E-4E9F-B93F-0DC47C9127FD}" type="pres">
      <dgm:prSet presAssocID="{A8892735-3427-4CFD-ABA8-B3B5AC711088}" presName="rootComposite" presStyleCnt="0"/>
      <dgm:spPr/>
      <dgm:t>
        <a:bodyPr/>
        <a:lstStyle/>
        <a:p>
          <a:endParaRPr lang="en-US"/>
        </a:p>
      </dgm:t>
    </dgm:pt>
    <dgm:pt modelId="{C109AEE3-4F65-4ACF-843B-91AA8716DB8E}" type="pres">
      <dgm:prSet presAssocID="{A8892735-3427-4CFD-ABA8-B3B5AC711088}" presName="rootText" presStyleLbl="node2" presStyleIdx="1" presStyleCnt="2" custLinFactNeighborX="50227">
        <dgm:presLayoutVars>
          <dgm:chPref val="3"/>
        </dgm:presLayoutVars>
      </dgm:prSet>
      <dgm:spPr/>
      <dgm:t>
        <a:bodyPr/>
        <a:lstStyle/>
        <a:p>
          <a:endParaRPr lang="en-US"/>
        </a:p>
      </dgm:t>
    </dgm:pt>
    <dgm:pt modelId="{F13885C7-9ADA-4B23-86A6-8E7F21F56864}" type="pres">
      <dgm:prSet presAssocID="{A8892735-3427-4CFD-ABA8-B3B5AC711088}" presName="rootConnector" presStyleLbl="node2" presStyleIdx="1" presStyleCnt="2"/>
      <dgm:spPr/>
      <dgm:t>
        <a:bodyPr/>
        <a:lstStyle/>
        <a:p>
          <a:endParaRPr lang="en-US"/>
        </a:p>
      </dgm:t>
    </dgm:pt>
    <dgm:pt modelId="{B619AC97-9B77-42B2-8E4E-AA133867B12D}" type="pres">
      <dgm:prSet presAssocID="{A8892735-3427-4CFD-ABA8-B3B5AC711088}" presName="hierChild4" presStyleCnt="0"/>
      <dgm:spPr/>
      <dgm:t>
        <a:bodyPr/>
        <a:lstStyle/>
        <a:p>
          <a:endParaRPr lang="en-US"/>
        </a:p>
      </dgm:t>
    </dgm:pt>
    <dgm:pt modelId="{8E070F88-81CD-461B-AB0D-E7F5A4373F50}" type="pres">
      <dgm:prSet presAssocID="{465A4D63-DCA0-432A-8B84-476A73BF8E8F}" presName="Name37" presStyleLbl="parChTrans1D3" presStyleIdx="2" presStyleCnt="5"/>
      <dgm:spPr/>
      <dgm:t>
        <a:bodyPr/>
        <a:lstStyle/>
        <a:p>
          <a:endParaRPr lang="en-US"/>
        </a:p>
      </dgm:t>
    </dgm:pt>
    <dgm:pt modelId="{F13818C5-9A47-4235-B7F7-F7EDFCF52515}" type="pres">
      <dgm:prSet presAssocID="{AF77B8F2-BCC1-4F9A-8E67-17941181F74E}" presName="hierRoot2" presStyleCnt="0">
        <dgm:presLayoutVars>
          <dgm:hierBranch val="init"/>
        </dgm:presLayoutVars>
      </dgm:prSet>
      <dgm:spPr/>
      <dgm:t>
        <a:bodyPr/>
        <a:lstStyle/>
        <a:p>
          <a:endParaRPr lang="en-US"/>
        </a:p>
      </dgm:t>
    </dgm:pt>
    <dgm:pt modelId="{61011DD5-7E79-433C-91CA-76B29304074D}" type="pres">
      <dgm:prSet presAssocID="{AF77B8F2-BCC1-4F9A-8E67-17941181F74E}" presName="rootComposite" presStyleCnt="0"/>
      <dgm:spPr/>
      <dgm:t>
        <a:bodyPr/>
        <a:lstStyle/>
        <a:p>
          <a:endParaRPr lang="en-US"/>
        </a:p>
      </dgm:t>
    </dgm:pt>
    <dgm:pt modelId="{25C4951E-2590-4462-AE58-BFBFC9831147}" type="pres">
      <dgm:prSet presAssocID="{AF77B8F2-BCC1-4F9A-8E67-17941181F74E}" presName="rootText" presStyleLbl="node3" presStyleIdx="2" presStyleCnt="5" custScaleX="159436" custScaleY="131604" custLinFactNeighborX="48750" custLinFactNeighborY="-7386">
        <dgm:presLayoutVars>
          <dgm:chPref val="3"/>
        </dgm:presLayoutVars>
      </dgm:prSet>
      <dgm:spPr/>
      <dgm:t>
        <a:bodyPr/>
        <a:lstStyle/>
        <a:p>
          <a:endParaRPr lang="en-US"/>
        </a:p>
      </dgm:t>
    </dgm:pt>
    <dgm:pt modelId="{6349119A-1DF4-40B5-8BA1-F7FAE84D7B8A}" type="pres">
      <dgm:prSet presAssocID="{AF77B8F2-BCC1-4F9A-8E67-17941181F74E}" presName="rootConnector" presStyleLbl="node3" presStyleIdx="2" presStyleCnt="5"/>
      <dgm:spPr/>
      <dgm:t>
        <a:bodyPr/>
        <a:lstStyle/>
        <a:p>
          <a:endParaRPr lang="en-US"/>
        </a:p>
      </dgm:t>
    </dgm:pt>
    <dgm:pt modelId="{5EEB3560-8E44-4DD2-AF88-2F42953CA933}" type="pres">
      <dgm:prSet presAssocID="{AF77B8F2-BCC1-4F9A-8E67-17941181F74E}" presName="hierChild4" presStyleCnt="0"/>
      <dgm:spPr/>
      <dgm:t>
        <a:bodyPr/>
        <a:lstStyle/>
        <a:p>
          <a:endParaRPr lang="en-US"/>
        </a:p>
      </dgm:t>
    </dgm:pt>
    <dgm:pt modelId="{44574877-8CC8-4841-B24E-2EF0A47B2108}" type="pres">
      <dgm:prSet presAssocID="{AF77B8F2-BCC1-4F9A-8E67-17941181F74E}" presName="hierChild5" presStyleCnt="0"/>
      <dgm:spPr/>
      <dgm:t>
        <a:bodyPr/>
        <a:lstStyle/>
        <a:p>
          <a:endParaRPr lang="en-US"/>
        </a:p>
      </dgm:t>
    </dgm:pt>
    <dgm:pt modelId="{CEC40515-4DB7-4C62-B796-58B301E0BA6B}" type="pres">
      <dgm:prSet presAssocID="{1B6D926E-4241-4999-8B64-D38C1DD48CC0}" presName="Name37" presStyleLbl="parChTrans1D3" presStyleIdx="3" presStyleCnt="5"/>
      <dgm:spPr/>
      <dgm:t>
        <a:bodyPr/>
        <a:lstStyle/>
        <a:p>
          <a:endParaRPr lang="en-US"/>
        </a:p>
      </dgm:t>
    </dgm:pt>
    <dgm:pt modelId="{B3C51889-4BF9-4A7F-B440-DDF167F713E4}" type="pres">
      <dgm:prSet presAssocID="{5FABAD3B-643F-4EC1-A36C-91C3670B2533}" presName="hierRoot2" presStyleCnt="0">
        <dgm:presLayoutVars>
          <dgm:hierBranch val="init"/>
        </dgm:presLayoutVars>
      </dgm:prSet>
      <dgm:spPr/>
      <dgm:t>
        <a:bodyPr/>
        <a:lstStyle/>
        <a:p>
          <a:endParaRPr lang="en-US"/>
        </a:p>
      </dgm:t>
    </dgm:pt>
    <dgm:pt modelId="{4EEEA55D-5E3C-49D0-975E-2A13AD2EE7E3}" type="pres">
      <dgm:prSet presAssocID="{5FABAD3B-643F-4EC1-A36C-91C3670B2533}" presName="rootComposite" presStyleCnt="0"/>
      <dgm:spPr/>
      <dgm:t>
        <a:bodyPr/>
        <a:lstStyle/>
        <a:p>
          <a:endParaRPr lang="en-US"/>
        </a:p>
      </dgm:t>
    </dgm:pt>
    <dgm:pt modelId="{2111D8DC-AE56-4CD0-9A46-90DB7D2D43A4}" type="pres">
      <dgm:prSet presAssocID="{5FABAD3B-643F-4EC1-A36C-91C3670B2533}" presName="rootText" presStyleLbl="node3" presStyleIdx="3" presStyleCnt="5" custScaleX="159352" custScaleY="163189" custLinFactNeighborX="48498">
        <dgm:presLayoutVars>
          <dgm:chPref val="3"/>
        </dgm:presLayoutVars>
      </dgm:prSet>
      <dgm:spPr/>
      <dgm:t>
        <a:bodyPr/>
        <a:lstStyle/>
        <a:p>
          <a:endParaRPr lang="en-US"/>
        </a:p>
      </dgm:t>
    </dgm:pt>
    <dgm:pt modelId="{FC939E75-7B3A-4193-80F8-9B9C2BB43D05}" type="pres">
      <dgm:prSet presAssocID="{5FABAD3B-643F-4EC1-A36C-91C3670B2533}" presName="rootConnector" presStyleLbl="node3" presStyleIdx="3" presStyleCnt="5"/>
      <dgm:spPr/>
      <dgm:t>
        <a:bodyPr/>
        <a:lstStyle/>
        <a:p>
          <a:endParaRPr lang="en-US"/>
        </a:p>
      </dgm:t>
    </dgm:pt>
    <dgm:pt modelId="{6CBE0F56-E388-4DA6-99FA-3BB4EA337006}" type="pres">
      <dgm:prSet presAssocID="{5FABAD3B-643F-4EC1-A36C-91C3670B2533}" presName="hierChild4" presStyleCnt="0"/>
      <dgm:spPr/>
      <dgm:t>
        <a:bodyPr/>
        <a:lstStyle/>
        <a:p>
          <a:endParaRPr lang="en-US"/>
        </a:p>
      </dgm:t>
    </dgm:pt>
    <dgm:pt modelId="{D793C9F0-70DE-4585-8BFB-D477BE023E81}" type="pres">
      <dgm:prSet presAssocID="{5FABAD3B-643F-4EC1-A36C-91C3670B2533}" presName="hierChild5" presStyleCnt="0"/>
      <dgm:spPr/>
      <dgm:t>
        <a:bodyPr/>
        <a:lstStyle/>
        <a:p>
          <a:endParaRPr lang="en-US"/>
        </a:p>
      </dgm:t>
    </dgm:pt>
    <dgm:pt modelId="{F969F987-5746-4417-88F4-2DBE9F4D4F08}" type="pres">
      <dgm:prSet presAssocID="{531DA591-2FCD-4E64-B8C4-B4047894215F}" presName="Name37" presStyleLbl="parChTrans1D3" presStyleIdx="4" presStyleCnt="5"/>
      <dgm:spPr/>
      <dgm:t>
        <a:bodyPr/>
        <a:lstStyle/>
        <a:p>
          <a:endParaRPr lang="en-US"/>
        </a:p>
      </dgm:t>
    </dgm:pt>
    <dgm:pt modelId="{840AB039-20C6-47AB-8BCA-652E7AE4237A}" type="pres">
      <dgm:prSet presAssocID="{EC8F6F47-AFE9-49F9-BE27-07A0F5533A5F}" presName="hierRoot2" presStyleCnt="0">
        <dgm:presLayoutVars>
          <dgm:hierBranch val="init"/>
        </dgm:presLayoutVars>
      </dgm:prSet>
      <dgm:spPr/>
      <dgm:t>
        <a:bodyPr/>
        <a:lstStyle/>
        <a:p>
          <a:endParaRPr lang="en-US"/>
        </a:p>
      </dgm:t>
    </dgm:pt>
    <dgm:pt modelId="{2E6045E5-F743-4D49-B004-37CF222AE97F}" type="pres">
      <dgm:prSet presAssocID="{EC8F6F47-AFE9-49F9-BE27-07A0F5533A5F}" presName="rootComposite" presStyleCnt="0"/>
      <dgm:spPr/>
      <dgm:t>
        <a:bodyPr/>
        <a:lstStyle/>
        <a:p>
          <a:endParaRPr lang="en-US"/>
        </a:p>
      </dgm:t>
    </dgm:pt>
    <dgm:pt modelId="{A02E1B0E-C083-412A-BD2C-1B2E8EFD4453}" type="pres">
      <dgm:prSet presAssocID="{EC8F6F47-AFE9-49F9-BE27-07A0F5533A5F}" presName="rootText" presStyleLbl="node3" presStyleIdx="4" presStyleCnt="5" custScaleX="159352" custScaleY="197953" custLinFactNeighborX="48498">
        <dgm:presLayoutVars>
          <dgm:chPref val="3"/>
        </dgm:presLayoutVars>
      </dgm:prSet>
      <dgm:spPr/>
      <dgm:t>
        <a:bodyPr/>
        <a:lstStyle/>
        <a:p>
          <a:endParaRPr lang="en-US"/>
        </a:p>
      </dgm:t>
    </dgm:pt>
    <dgm:pt modelId="{F412A210-D52F-4D2C-BE35-373DEB9E3D3D}" type="pres">
      <dgm:prSet presAssocID="{EC8F6F47-AFE9-49F9-BE27-07A0F5533A5F}" presName="rootConnector" presStyleLbl="node3" presStyleIdx="4" presStyleCnt="5"/>
      <dgm:spPr/>
      <dgm:t>
        <a:bodyPr/>
        <a:lstStyle/>
        <a:p>
          <a:endParaRPr lang="en-US"/>
        </a:p>
      </dgm:t>
    </dgm:pt>
    <dgm:pt modelId="{E2D27D01-2D72-44B2-9C7A-53968B5157E6}" type="pres">
      <dgm:prSet presAssocID="{EC8F6F47-AFE9-49F9-BE27-07A0F5533A5F}" presName="hierChild4" presStyleCnt="0"/>
      <dgm:spPr/>
      <dgm:t>
        <a:bodyPr/>
        <a:lstStyle/>
        <a:p>
          <a:endParaRPr lang="en-US"/>
        </a:p>
      </dgm:t>
    </dgm:pt>
    <dgm:pt modelId="{4C242DCF-5046-4824-92DA-FE2748F49792}" type="pres">
      <dgm:prSet presAssocID="{EC8F6F47-AFE9-49F9-BE27-07A0F5533A5F}" presName="hierChild5" presStyleCnt="0"/>
      <dgm:spPr/>
      <dgm:t>
        <a:bodyPr/>
        <a:lstStyle/>
        <a:p>
          <a:endParaRPr lang="en-US"/>
        </a:p>
      </dgm:t>
    </dgm:pt>
    <dgm:pt modelId="{554FD977-7906-433D-9D5A-01BA7F3B5BDF}" type="pres">
      <dgm:prSet presAssocID="{A8892735-3427-4CFD-ABA8-B3B5AC711088}" presName="hierChild5" presStyleCnt="0"/>
      <dgm:spPr/>
      <dgm:t>
        <a:bodyPr/>
        <a:lstStyle/>
        <a:p>
          <a:endParaRPr lang="en-US"/>
        </a:p>
      </dgm:t>
    </dgm:pt>
    <dgm:pt modelId="{00548633-30C0-4580-B8BA-A2A3C2CB8D60}" type="pres">
      <dgm:prSet presAssocID="{F682CAC4-5406-42D8-A8C2-3D2ADCFF5D0D}" presName="hierChild3" presStyleCnt="0"/>
      <dgm:spPr/>
      <dgm:t>
        <a:bodyPr/>
        <a:lstStyle/>
        <a:p>
          <a:endParaRPr lang="en-US"/>
        </a:p>
      </dgm:t>
    </dgm:pt>
  </dgm:ptLst>
  <dgm:cxnLst>
    <dgm:cxn modelId="{3B00D6D8-95DF-447F-A07C-B3376B42E08F}" srcId="{A07D3CBF-94E2-449F-BD6B-3EBCDE103C43}" destId="{8148DDBF-D862-41D3-8E61-366B9EFE917B}" srcOrd="2" destOrd="0" parTransId="{3872182A-6FB9-4CE2-BC30-4CA9E32C97D0}" sibTransId="{09EE03D3-ADC5-444D-A174-2AA8C1B272AF}"/>
    <dgm:cxn modelId="{67811EFD-F857-4BA4-A9FD-18111BD43B3B}" type="presOf" srcId="{652EA3AD-078B-4DF9-A89A-D41C727D2180}" destId="{173ACD80-2F0B-4709-AF0D-1FE98412CD99}" srcOrd="0" destOrd="0" presId="urn:microsoft.com/office/officeart/2005/8/layout/orgChart1"/>
    <dgm:cxn modelId="{C8372718-690C-43CB-91F4-42D6F040DB2F}" type="presOf" srcId="{D1765E81-B0C7-431F-9B41-38B810F23A9B}" destId="{4E6AC757-C021-4C29-AA06-65E8B7FFBC5C}" srcOrd="0" destOrd="0" presId="urn:microsoft.com/office/officeart/2005/8/layout/orgChart1"/>
    <dgm:cxn modelId="{FF0340D8-D680-41D0-A0FD-344DA076A96C}" type="presOf" srcId="{5FABAD3B-643F-4EC1-A36C-91C3670B2533}" destId="{FC939E75-7B3A-4193-80F8-9B9C2BB43D05}" srcOrd="1" destOrd="0" presId="urn:microsoft.com/office/officeart/2005/8/layout/orgChart1"/>
    <dgm:cxn modelId="{FCE888AA-6F2A-4264-AB56-FBABEAA2CFAB}" srcId="{70490EF6-D95A-49CD-8401-B28F692E0F2B}" destId="{81BBAB09-5BFF-45CD-8EC8-B3249003CA48}" srcOrd="1" destOrd="0" parTransId="{63792FFF-B571-4A07-9A2E-8D2492B97330}" sibTransId="{E4B08ED5-4C96-43CB-B869-99651B87445C}"/>
    <dgm:cxn modelId="{BC1E0AE8-855E-4277-BC88-3AE8D1F93AD3}" type="presOf" srcId="{FE597B7C-C820-4453-8A56-42C951442695}" destId="{10FB411B-B30A-499D-9F59-E409771761EC}" srcOrd="1" destOrd="0" presId="urn:microsoft.com/office/officeart/2005/8/layout/orgChart1"/>
    <dgm:cxn modelId="{1CC84D12-DBF7-4D03-A409-2BB0B0A53DE1}" type="presOf" srcId="{79F48B38-B468-4173-A30C-D23533C917B6}" destId="{96215D6D-4A3C-4F03-816E-CC319CD09A61}" srcOrd="0" destOrd="0" presId="urn:microsoft.com/office/officeart/2005/8/layout/orgChart1"/>
    <dgm:cxn modelId="{F620F915-2191-48EF-8BC6-B272AE6AE156}" srcId="{237CFCA3-1681-4B38-95E5-928C0964DA7A}" destId="{7353E1EB-3C78-4FF7-88FD-DD9B37513209}" srcOrd="1" destOrd="0" parTransId="{56170AF6-AADD-4D41-B1E3-4452213BA4A0}" sibTransId="{CF265745-D3FC-43F4-96E2-F0DFEA704525}"/>
    <dgm:cxn modelId="{D5AE828D-B7D2-48A0-9749-9074403B048F}" type="presOf" srcId="{70490EF6-D95A-49CD-8401-B28F692E0F2B}" destId="{0B98F267-C29A-4F6D-BF99-E8AD5000A6B0}" srcOrd="0" destOrd="0" presId="urn:microsoft.com/office/officeart/2005/8/layout/orgChart1"/>
    <dgm:cxn modelId="{DB220850-D596-4C19-8F04-79C5D52A75C6}" srcId="{715961FF-8D5D-4E94-A407-E997BC2B542E}" destId="{FE2FFAE1-E302-401D-8315-C56B5B05EBE7}" srcOrd="1" destOrd="0" parTransId="{5C3DA37C-0C1A-45C2-B16C-F2FF0D170DEE}" sibTransId="{3E6C0177-085C-4E8E-9F45-9266A07A7718}"/>
    <dgm:cxn modelId="{924FC32E-1896-4BD7-B10E-8BDF8B1D39A3}" type="presOf" srcId="{0490A428-4C56-4725-8596-2817AD79619F}" destId="{9C8AAB43-BDEF-48EC-A632-03C862D0C933}" srcOrd="0" destOrd="0" presId="urn:microsoft.com/office/officeart/2005/8/layout/orgChart1"/>
    <dgm:cxn modelId="{14D47B83-EFB9-4097-B423-376B90B62B37}" type="presOf" srcId="{88192312-5AB5-485C-A41F-DB1CC265AD69}" destId="{B6950902-2C46-4DF5-A3B6-415A0F293138}" srcOrd="0" destOrd="0" presId="urn:microsoft.com/office/officeart/2005/8/layout/orgChart1"/>
    <dgm:cxn modelId="{5BA5BA57-CE22-446B-9CBD-0C4C455B3857}" srcId="{A07D3CBF-94E2-449F-BD6B-3EBCDE103C43}" destId="{2DB15A64-0AE1-480D-80FB-CD6E5AAA1443}" srcOrd="4" destOrd="0" parTransId="{88192312-5AB5-485C-A41F-DB1CC265AD69}" sibTransId="{BD7610AE-DB86-4AA0-B7C0-FAC930B352BE}"/>
    <dgm:cxn modelId="{BD0846C6-6799-451B-8B63-3D365816F480}" type="presOf" srcId="{80962339-7A1C-4825-88DE-AFF82DA9A1A5}" destId="{67EA9CF3-1ED1-4D73-ADAA-C8ACCCD6ACEF}" srcOrd="0" destOrd="0" presId="urn:microsoft.com/office/officeart/2005/8/layout/orgChart1"/>
    <dgm:cxn modelId="{4330F97F-34B9-4808-91FC-269BEA62CBB6}" srcId="{A8892735-3427-4CFD-ABA8-B3B5AC711088}" destId="{5FABAD3B-643F-4EC1-A36C-91C3670B2533}" srcOrd="1" destOrd="0" parTransId="{1B6D926E-4241-4999-8B64-D38C1DD48CC0}" sibTransId="{C8046930-DAFB-4A44-831F-49F3D7BB36A8}"/>
    <dgm:cxn modelId="{DE550605-9B62-48FA-8AA1-D4C6EB9012D4}" type="presOf" srcId="{F682CAC4-5406-42D8-A8C2-3D2ADCFF5D0D}" destId="{5E8CB7E9-F6F0-4D44-872D-6E5EC5A8718B}" srcOrd="0" destOrd="0" presId="urn:microsoft.com/office/officeart/2005/8/layout/orgChart1"/>
    <dgm:cxn modelId="{A662F7EB-EF81-472E-A46F-A618EFCF9784}" type="presOf" srcId="{DF9751CB-C2B6-4F81-92F4-FDB8EB1F266B}" destId="{C6236C38-746C-412D-BC78-184F0860F140}" srcOrd="0" destOrd="0" presId="urn:microsoft.com/office/officeart/2005/8/layout/orgChart1"/>
    <dgm:cxn modelId="{37A0BE29-D0A0-44C3-914F-68E8960AA0A3}" type="presOf" srcId="{715961FF-8D5D-4E94-A407-E997BC2B542E}" destId="{E1A9FD55-3627-4612-882F-9A50D17E994C}" srcOrd="0" destOrd="0" presId="urn:microsoft.com/office/officeart/2005/8/layout/orgChart1"/>
    <dgm:cxn modelId="{30D5B9E3-6744-48D4-B54C-C3D6C04EA44E}" type="presOf" srcId="{BB966F56-14D2-47F3-84F4-6BD6542A00F1}" destId="{AA05BDF2-D1D7-4722-9D3F-86858E015635}" srcOrd="0" destOrd="0" presId="urn:microsoft.com/office/officeart/2005/8/layout/orgChart1"/>
    <dgm:cxn modelId="{63E24554-0DC3-4652-9188-BBE47798A8B4}" type="presOf" srcId="{5C3DA37C-0C1A-45C2-B16C-F2FF0D170DEE}" destId="{BFDCEB6F-310A-465D-94A3-3E4B2203C670}" srcOrd="0" destOrd="0" presId="urn:microsoft.com/office/officeart/2005/8/layout/orgChart1"/>
    <dgm:cxn modelId="{B2469323-0B66-48A5-AC4C-4EEF9351B4E1}" type="presOf" srcId="{24156E21-674B-4E45-A934-7B588F8C26F2}" destId="{ED33E465-4F3D-4C0B-AC19-6C2765CC9C6A}" srcOrd="0" destOrd="0" presId="urn:microsoft.com/office/officeart/2005/8/layout/orgChart1"/>
    <dgm:cxn modelId="{1443A495-6E34-4C05-BC8F-9328B73F4E76}" srcId="{A07D3CBF-94E2-449F-BD6B-3EBCDE103C43}" destId="{EFAB7AEE-DDFD-471F-ABED-DDE8C9F87B8C}" srcOrd="1" destOrd="0" parTransId="{23CEED65-D941-4F00-A161-31FE17E291EC}" sibTransId="{3AA24A26-C99D-4949-A47B-4329A61C243B}"/>
    <dgm:cxn modelId="{6A98AE22-2D03-4F8D-B974-7BFB21324AD3}" type="presOf" srcId="{85B05FCC-47FF-44CB-AB3A-7125DEDBCDAA}" destId="{C563561C-F307-435F-82E4-7DA96E3F879F}" srcOrd="0" destOrd="0" presId="urn:microsoft.com/office/officeart/2005/8/layout/orgChart1"/>
    <dgm:cxn modelId="{C2CF60E9-C428-4E2A-B7A4-BCAB66CFEAD5}" srcId="{FE2FFAE1-E302-401D-8315-C56B5B05EBE7}" destId="{560B53DC-7A55-42A6-B35D-9B068C3F1D6A}" srcOrd="4" destOrd="0" parTransId="{56DE29E4-E235-4E51-85E8-23003F3B047D}" sibTransId="{2085240B-E9A9-415E-8DC1-A9B000554C72}"/>
    <dgm:cxn modelId="{6B5B85BF-C50E-4761-B9E5-EEA820493BE5}" type="presOf" srcId="{942858A3-732B-41B4-A8FD-9E8C2AA54A54}" destId="{8E801C8E-B9A1-46CF-A612-349DE958BA70}" srcOrd="1" destOrd="0" presId="urn:microsoft.com/office/officeart/2005/8/layout/orgChart1"/>
    <dgm:cxn modelId="{7D4BEA49-AC8B-45D3-B4A7-376537701448}" type="presOf" srcId="{FE2FFAE1-E302-401D-8315-C56B5B05EBE7}" destId="{7C075019-56C5-4A79-A955-3211013EDAB2}" srcOrd="0" destOrd="0" presId="urn:microsoft.com/office/officeart/2005/8/layout/orgChart1"/>
    <dgm:cxn modelId="{CFBCFC2E-2CA0-4F96-B0EC-18E452E80568}" type="presOf" srcId="{8148DDBF-D862-41D3-8E61-366B9EFE917B}" destId="{95301D10-81A1-4172-B01E-A14222E9C2FB}" srcOrd="0" destOrd="0" presId="urn:microsoft.com/office/officeart/2005/8/layout/orgChart1"/>
    <dgm:cxn modelId="{E1FC7A44-34F7-4865-AF5C-C196548DBE01}" srcId="{A8892735-3427-4CFD-ABA8-B3B5AC711088}" destId="{EC8F6F47-AFE9-49F9-BE27-07A0F5533A5F}" srcOrd="2" destOrd="0" parTransId="{531DA591-2FCD-4E64-B8C4-B4047894215F}" sibTransId="{5BEC742E-971B-460D-9A53-0CC379D933B8}"/>
    <dgm:cxn modelId="{CBE9F04A-FE99-40C0-909A-DF1F390223E0}" srcId="{FE2FFAE1-E302-401D-8315-C56B5B05EBE7}" destId="{0AEAC453-2F88-429B-9DE0-39A7503F9550}" srcOrd="2" destOrd="0" parTransId="{7DA2058B-65B8-4878-9DBE-9A24F6315B04}" sibTransId="{6646FE75-9B3B-457C-B5CF-D5B524C3CC21}"/>
    <dgm:cxn modelId="{1489431B-5A93-4ECB-8317-4F3F71E6C2C7}" type="presOf" srcId="{DC9F2E5C-18C4-4A03-AA5B-C8AA9D09A0C6}" destId="{AEFFF1E1-C66F-4E15-B9B4-B0B1C6E20C8F}" srcOrd="1" destOrd="0" presId="urn:microsoft.com/office/officeart/2005/8/layout/orgChart1"/>
    <dgm:cxn modelId="{C2CDD1E5-9AB0-4DDD-B66B-8B0C32F6B24E}" type="presOf" srcId="{F682CAC4-5406-42D8-A8C2-3D2ADCFF5D0D}" destId="{108F3342-68A9-44F3-8792-475DCFBE06DF}" srcOrd="1" destOrd="0" presId="urn:microsoft.com/office/officeart/2005/8/layout/orgChart1"/>
    <dgm:cxn modelId="{C9C5743C-6600-4BF4-999D-0B586CF32EFD}" type="presOf" srcId="{FD361D01-0B67-4C34-BF31-8B8902A77AC3}" destId="{71797977-74B0-4B01-9CF6-F5869E6186F1}" srcOrd="0" destOrd="0" presId="urn:microsoft.com/office/officeart/2005/8/layout/orgChart1"/>
    <dgm:cxn modelId="{6666B28C-DF71-45C8-B340-E005302DB920}" type="presOf" srcId="{6ACE1BE2-3D16-4363-9C67-2C57CAEE92F3}" destId="{DF4151DD-CAAF-41B3-9D12-C4E27219AA7A}" srcOrd="0" destOrd="0" presId="urn:microsoft.com/office/officeart/2005/8/layout/orgChart1"/>
    <dgm:cxn modelId="{6E84F416-367B-4C8A-AFD9-306F37BC9241}" srcId="{715961FF-8D5D-4E94-A407-E997BC2B542E}" destId="{70490EF6-D95A-49CD-8401-B28F692E0F2B}" srcOrd="0" destOrd="0" parTransId="{79F48B38-B468-4173-A30C-D23533C917B6}" sibTransId="{398FAD0C-9B31-489F-8778-F430DA0D7522}"/>
    <dgm:cxn modelId="{67725973-DA1A-42BB-8011-D3638DD3DC23}" type="presOf" srcId="{E8DB9300-E24A-4EB1-B838-2A939DD43310}" destId="{2B05A584-2FB3-4A23-B2A2-2B819A2CF6C9}" srcOrd="0" destOrd="0" presId="urn:microsoft.com/office/officeart/2005/8/layout/orgChart1"/>
    <dgm:cxn modelId="{B638ACF6-3D8F-458F-B393-C5D5D96E1373}" srcId="{FD361D01-0B67-4C34-BF31-8B8902A77AC3}" destId="{F682CAC4-5406-42D8-A8C2-3D2ADCFF5D0D}" srcOrd="0" destOrd="0" parTransId="{1D03AB54-E4D8-4BBC-976F-DE405D6BC5B4}" sibTransId="{C2720C8D-3D75-44C7-8BA5-1543AA88204A}"/>
    <dgm:cxn modelId="{3ED24844-BEAE-47B5-BC35-DC3EAFDCC9B9}" type="presOf" srcId="{EC8F6F47-AFE9-49F9-BE27-07A0F5533A5F}" destId="{A02E1B0E-C083-412A-BD2C-1B2E8EFD4453}" srcOrd="0" destOrd="0" presId="urn:microsoft.com/office/officeart/2005/8/layout/orgChart1"/>
    <dgm:cxn modelId="{4F08AD16-2F1C-4EAF-9232-BA2CB259D06D}" type="presOf" srcId="{D5FC7417-DC56-4639-BC63-44AA7973305B}" destId="{36FAA1DA-FC22-4EB5-B205-CE5DAE354234}" srcOrd="0" destOrd="0" presId="urn:microsoft.com/office/officeart/2005/8/layout/orgChart1"/>
    <dgm:cxn modelId="{2D2CC2CA-6B70-4BEA-AA31-88E91749583F}" type="presOf" srcId="{92D3C5A3-BF69-4DD2-85C8-64D028287FDD}" destId="{1941B4AF-0464-4045-8392-E9A1E066D268}" srcOrd="0" destOrd="0" presId="urn:microsoft.com/office/officeart/2005/8/layout/orgChart1"/>
    <dgm:cxn modelId="{4DD5E5BB-4ADE-4077-9694-069EB15B94F3}" type="presOf" srcId="{AF77B8F2-BCC1-4F9A-8E67-17941181F74E}" destId="{6349119A-1DF4-40B5-8BA1-F7FAE84D7B8A}" srcOrd="1" destOrd="0" presId="urn:microsoft.com/office/officeart/2005/8/layout/orgChart1"/>
    <dgm:cxn modelId="{73983472-E627-48E4-B9E0-CD64FB9AD7D3}" srcId="{D5FC7417-DC56-4639-BC63-44AA7973305B}" destId="{0490A428-4C56-4725-8596-2817AD79619F}" srcOrd="4" destOrd="0" parTransId="{B5F85D4B-2643-4938-B4E6-E80611908EB6}" sibTransId="{158D976B-F3CA-477C-AA06-B2D087941576}"/>
    <dgm:cxn modelId="{B3EA9988-026B-434A-A3DB-DF4B561D0424}" type="presOf" srcId="{EFAB7AEE-DDFD-471F-ABED-DDE8C9F87B8C}" destId="{668EF4CF-4857-4656-B287-6A5C050C1F3F}" srcOrd="0" destOrd="0" presId="urn:microsoft.com/office/officeart/2005/8/layout/orgChart1"/>
    <dgm:cxn modelId="{48E60033-7C1F-4BD4-9534-909360F2F1C8}" srcId="{715961FF-8D5D-4E94-A407-E997BC2B542E}" destId="{237CFCA3-1681-4B38-95E5-928C0964DA7A}" srcOrd="3" destOrd="0" parTransId="{D9942822-0F87-47CD-A4C2-29F7342B1AD1}" sibTransId="{E8FE3929-406F-4705-ACBE-64B140420190}"/>
    <dgm:cxn modelId="{42CA7CC1-5E92-4193-B182-0D4CA0552053}" srcId="{D1765E81-B0C7-431F-9B41-38B810F23A9B}" destId="{A07D3CBF-94E2-449F-BD6B-3EBCDE103C43}" srcOrd="0" destOrd="0" parTransId="{92D3C5A3-BF69-4DD2-85C8-64D028287FDD}" sibTransId="{A44B6058-2217-408D-A026-AB85E1262F70}"/>
    <dgm:cxn modelId="{74B82C6B-C67D-4BE8-8A64-66CA51559DD0}" type="presOf" srcId="{14AD5192-538C-4169-BD74-E07C87F7D944}" destId="{90AFEA2B-7A84-45A7-9B75-83751F5FA03F}" srcOrd="0" destOrd="0" presId="urn:microsoft.com/office/officeart/2005/8/layout/orgChart1"/>
    <dgm:cxn modelId="{E7AB2E27-89C3-4920-B0FF-199AEB9828B1}" type="presOf" srcId="{D5FC7417-DC56-4639-BC63-44AA7973305B}" destId="{D67BA036-4ACE-45D3-B39B-B8BD1F923A0B}" srcOrd="1" destOrd="0" presId="urn:microsoft.com/office/officeart/2005/8/layout/orgChart1"/>
    <dgm:cxn modelId="{4B5E46C4-123F-4C1E-8863-DC8A58E89DDB}" srcId="{FE2FFAE1-E302-401D-8315-C56B5B05EBE7}" destId="{8EFAFB5D-FAAA-47CB-ADF7-D9E19CA28E38}" srcOrd="1" destOrd="0" parTransId="{BC96C934-0F21-40AF-B8EF-DE511755BD50}" sibTransId="{C1B3AE85-98A2-4DC4-9082-504A4E8A0999}"/>
    <dgm:cxn modelId="{21254ABD-4B87-4AA9-A241-18871B65F67C}" type="presOf" srcId="{531DA591-2FCD-4E64-B8C4-B4047894215F}" destId="{F969F987-5746-4417-88F4-2DBE9F4D4F08}" srcOrd="0" destOrd="0" presId="urn:microsoft.com/office/officeart/2005/8/layout/orgChart1"/>
    <dgm:cxn modelId="{8087A295-B290-4088-9E42-8B7904E4C555}" type="presOf" srcId="{7A6CECB6-D32E-4D17-AC61-905CBC55182C}" destId="{AD5D5889-B075-4A9A-AF7A-627C7ACCAF2B}" srcOrd="0" destOrd="0" presId="urn:microsoft.com/office/officeart/2005/8/layout/orgChart1"/>
    <dgm:cxn modelId="{47771ACD-C58E-4C3E-9A29-9AAEDEA4640B}" type="presOf" srcId="{EFAB7AEE-DDFD-471F-ABED-DDE8C9F87B8C}" destId="{BFE2CE7A-0712-44CA-B7B1-243AB9AAA45F}" srcOrd="1" destOrd="0" presId="urn:microsoft.com/office/officeart/2005/8/layout/orgChart1"/>
    <dgm:cxn modelId="{80713293-3285-41F8-9B75-EBA2569F8E87}" srcId="{237CFCA3-1681-4B38-95E5-928C0964DA7A}" destId="{5387C411-BFC7-4114-B88C-C0D3D891A937}" srcOrd="0" destOrd="0" parTransId="{78A187B2-A4C4-41F6-8B52-5AABD43A7395}" sibTransId="{E296B3E2-C7A4-42A8-849E-EAE757645F98}"/>
    <dgm:cxn modelId="{8EB4EE3A-F672-4EC8-8167-053DD390B31F}" type="presOf" srcId="{80962339-7A1C-4825-88DE-AFF82DA9A1A5}" destId="{2645A345-E7C3-4A5F-900A-A030060CD60C}" srcOrd="1" destOrd="0" presId="urn:microsoft.com/office/officeart/2005/8/layout/orgChart1"/>
    <dgm:cxn modelId="{11E6B3E0-EEF6-4DE9-AE89-D7F61647E36F}" srcId="{D1765E81-B0C7-431F-9B41-38B810F23A9B}" destId="{D5FC7417-DC56-4639-BC63-44AA7973305B}" srcOrd="1" destOrd="0" parTransId="{4819C0D4-DBDD-4E20-85CB-B483404F88EA}" sibTransId="{0229D4E2-5EEC-4862-8F7B-30219D9CD590}"/>
    <dgm:cxn modelId="{627D2E5E-A8B7-4D87-B69F-ADDF0E290135}" type="presOf" srcId="{AEB159C9-0F0F-4428-82A3-FBB6C8655B03}" destId="{A8D2E229-E9D1-4F2E-A976-D8A2D0D8272F}" srcOrd="1" destOrd="0" presId="urn:microsoft.com/office/officeart/2005/8/layout/orgChart1"/>
    <dgm:cxn modelId="{212E891B-26BB-4004-B15D-20E045BAE9BB}" srcId="{F682CAC4-5406-42D8-A8C2-3D2ADCFF5D0D}" destId="{D1765E81-B0C7-431F-9B41-38B810F23A9B}" srcOrd="0" destOrd="0" parTransId="{1D15DFC8-5A82-409D-9B17-6C9C6B80CCC8}" sibTransId="{077C9ADA-F3AE-4590-AAF3-BCAEB34704E6}"/>
    <dgm:cxn modelId="{DFC0F492-AD1A-48A5-95FA-55E0AEE1CEF0}" type="presOf" srcId="{A07D3CBF-94E2-449F-BD6B-3EBCDE103C43}" destId="{738BC7C1-485B-4578-9E96-88D7B8EFDAAF}" srcOrd="1" destOrd="0" presId="urn:microsoft.com/office/officeart/2005/8/layout/orgChart1"/>
    <dgm:cxn modelId="{0F2C6FA8-ADA2-4DA0-95A9-FE226F2743F6}" srcId="{FE2FFAE1-E302-401D-8315-C56B5B05EBE7}" destId="{FE597B7C-C820-4453-8A56-42C951442695}" srcOrd="3" destOrd="0" parTransId="{62371A11-FED0-4409-ACA2-6517B382A2FF}" sibTransId="{FF282C96-9CFF-46BB-A5FB-BA1F7FC32B01}"/>
    <dgm:cxn modelId="{65EAF480-88E9-453D-BAA9-23A4A8348BC8}" srcId="{D5FC7417-DC56-4639-BC63-44AA7973305B}" destId="{77071DC6-4E99-40C7-AB4A-51C58A94428E}" srcOrd="3" destOrd="0" parTransId="{85B05FCC-47FF-44CB-AB3A-7125DEDBCDAA}" sibTransId="{9337C3F8-CC53-40EA-B291-4D8A239B01A7}"/>
    <dgm:cxn modelId="{6D11096F-E717-4C40-9C44-9770115B5323}" type="presOf" srcId="{56DE29E4-E235-4E51-85E8-23003F3B047D}" destId="{1A17E5B7-4F92-4F58-9FBF-FDA031648D72}" srcOrd="0" destOrd="0" presId="urn:microsoft.com/office/officeart/2005/8/layout/orgChart1"/>
    <dgm:cxn modelId="{D9F7EE5D-3FC9-4E47-A8C1-14970AD028E5}" type="presOf" srcId="{7353E1EB-3C78-4FF7-88FD-DD9B37513209}" destId="{06788968-4810-4FEC-90BE-48AB6D78817C}" srcOrd="1" destOrd="0" presId="urn:microsoft.com/office/officeart/2005/8/layout/orgChart1"/>
    <dgm:cxn modelId="{868189FC-659B-4B9B-8F15-C42ED34C5753}" type="presOf" srcId="{F41153AE-511B-41AB-9613-549D5F245109}" destId="{1BC868A8-8677-48A3-981E-2D11187C5788}" srcOrd="0" destOrd="0" presId="urn:microsoft.com/office/officeart/2005/8/layout/orgChart1"/>
    <dgm:cxn modelId="{DAE8AF89-6960-4B82-92E0-BB04B13D70BD}" type="presOf" srcId="{4819C0D4-DBDD-4E20-85CB-B483404F88EA}" destId="{F95443C2-CA4F-4BD0-B484-2B899F33FD8E}" srcOrd="0" destOrd="0" presId="urn:microsoft.com/office/officeart/2005/8/layout/orgChart1"/>
    <dgm:cxn modelId="{FEA76E6E-64CD-445C-82E2-DD5FE0C1F3D6}" type="presOf" srcId="{237CFCA3-1681-4B38-95E5-928C0964DA7A}" destId="{0F1E3053-9278-4236-9A4B-0409EE2D19FF}" srcOrd="0" destOrd="0" presId="urn:microsoft.com/office/officeart/2005/8/layout/orgChart1"/>
    <dgm:cxn modelId="{951A08AB-B9B3-4FD3-934C-17C0AE07B7C4}" type="presOf" srcId="{5387C411-BFC7-4114-B88C-C0D3D891A937}" destId="{36D5A273-6A15-4B37-97F5-2296F3C8C939}" srcOrd="0" destOrd="0" presId="urn:microsoft.com/office/officeart/2005/8/layout/orgChart1"/>
    <dgm:cxn modelId="{214E8034-B2AA-4F46-928C-24A4FC88350D}" type="presOf" srcId="{AEB159C9-0F0F-4428-82A3-FBB6C8655B03}" destId="{483EE565-A943-4EF6-BC37-9C7B1237A8AC}" srcOrd="0" destOrd="0" presId="urn:microsoft.com/office/officeart/2005/8/layout/orgChart1"/>
    <dgm:cxn modelId="{C907934A-3D21-474D-AB61-DFA0834381B5}" type="presOf" srcId="{560B53DC-7A55-42A6-B35D-9B068C3F1D6A}" destId="{EF4C02D0-7DD7-43DC-BF20-496D8E8F9E81}" srcOrd="1" destOrd="0" presId="urn:microsoft.com/office/officeart/2005/8/layout/orgChart1"/>
    <dgm:cxn modelId="{36EF60F5-E882-435B-A4D4-CD71D3CE4DCB}" type="presOf" srcId="{FE2FFAE1-E302-401D-8315-C56B5B05EBE7}" destId="{11153FFC-C80F-477A-8D58-3C8E4BC8654B}" srcOrd="1" destOrd="0" presId="urn:microsoft.com/office/officeart/2005/8/layout/orgChart1"/>
    <dgm:cxn modelId="{3D8847F3-7D8E-43F5-BF5A-A93D7250AB9C}" type="presOf" srcId="{652EA3AD-078B-4DF9-A89A-D41C727D2180}" destId="{F0BBAE07-0D54-41BA-9084-D03C4DA389E2}" srcOrd="1" destOrd="0" presId="urn:microsoft.com/office/officeart/2005/8/layout/orgChart1"/>
    <dgm:cxn modelId="{1EC20F9A-4E7F-41D9-898E-FC1E3EA1D2E5}" type="presOf" srcId="{6A21DCBE-69DC-4DF0-B9CD-9D148175B47E}" destId="{18D3EDB4-AD3A-4BEE-9E0E-40515E81C19B}" srcOrd="0" destOrd="0" presId="urn:microsoft.com/office/officeart/2005/8/layout/orgChart1"/>
    <dgm:cxn modelId="{D88F80E1-49CD-4D1B-905B-1C0789729BF8}" type="presOf" srcId="{D1765E81-B0C7-431F-9B41-38B810F23A9B}" destId="{1A90265F-68F1-430D-B4D7-8A709D33AA1E}" srcOrd="1" destOrd="0" presId="urn:microsoft.com/office/officeart/2005/8/layout/orgChart1"/>
    <dgm:cxn modelId="{7FFEA537-1DB1-4B01-9AD3-E3AB2F57400F}" type="presOf" srcId="{0AEAC453-2F88-429B-9DE0-39A7503F9550}" destId="{359FA769-D197-4E5A-8E60-C197B5070593}" srcOrd="1" destOrd="0" presId="urn:microsoft.com/office/officeart/2005/8/layout/orgChart1"/>
    <dgm:cxn modelId="{6052C03E-9282-4221-982D-971EE7238A64}" type="presOf" srcId="{AF77B8F2-BCC1-4F9A-8E67-17941181F74E}" destId="{25C4951E-2590-4462-AE58-BFBFC9831147}" srcOrd="0" destOrd="0" presId="urn:microsoft.com/office/officeart/2005/8/layout/orgChart1"/>
    <dgm:cxn modelId="{44BFCC99-EDBE-4007-BE58-E327C33623D9}" srcId="{FE2FFAE1-E302-401D-8315-C56B5B05EBE7}" destId="{7A6CECB6-D32E-4D17-AC61-905CBC55182C}" srcOrd="0" destOrd="0" parTransId="{6A21DCBE-69DC-4DF0-B9CD-9D148175B47E}" sibTransId="{AFBD517A-8CDC-4C44-9D82-44C9C4EA9698}"/>
    <dgm:cxn modelId="{732F73A4-B3F9-4BE6-AA86-E483A06B18FB}" type="presOf" srcId="{81BBAB09-5BFF-45CD-8EC8-B3249003CA48}" destId="{20ACDA10-8D1D-4680-B5FA-0165DF277929}" srcOrd="0" destOrd="0" presId="urn:microsoft.com/office/officeart/2005/8/layout/orgChart1"/>
    <dgm:cxn modelId="{72720F7D-67FD-4D0F-ABB0-C52DC4EE38F8}" type="presOf" srcId="{81BBAB09-5BFF-45CD-8EC8-B3249003CA48}" destId="{47F3CCA3-2F45-49F3-84E1-3C0EDF4C37F7}" srcOrd="1" destOrd="0" presId="urn:microsoft.com/office/officeart/2005/8/layout/orgChart1"/>
    <dgm:cxn modelId="{7AD39548-B6AB-4C21-9C51-BD32D0EDF088}" type="presOf" srcId="{560B53DC-7A55-42A6-B35D-9B068C3F1D6A}" destId="{07D5AA05-BF88-4589-BA40-BE2DAA88C1A5}" srcOrd="0" destOrd="0" presId="urn:microsoft.com/office/officeart/2005/8/layout/orgChart1"/>
    <dgm:cxn modelId="{DE288E02-93F6-431F-B6AD-39EAD4DC81FB}" type="presOf" srcId="{1D15DFC8-5A82-409D-9B17-6C9C6B80CCC8}" destId="{CA517C44-EEB5-47F6-A2A2-0CD3C192771B}" srcOrd="0" destOrd="0" presId="urn:microsoft.com/office/officeart/2005/8/layout/orgChart1"/>
    <dgm:cxn modelId="{9E56D875-89DC-42C0-9428-FB1792811C01}" srcId="{A07D3CBF-94E2-449F-BD6B-3EBCDE103C43}" destId="{715961FF-8D5D-4E94-A407-E997BC2B542E}" srcOrd="0" destOrd="0" parTransId="{6ACE1BE2-3D16-4363-9C67-2C57CAEE92F3}" sibTransId="{C73BAF44-85C5-466F-BE9B-840E5B24EB85}"/>
    <dgm:cxn modelId="{70AFD974-FF7A-4FB5-862A-59E369183EE6}" type="presOf" srcId="{8EFAFB5D-FAAA-47CB-ADF7-D9E19CA28E38}" destId="{30C35C69-B565-409E-904E-6CFA43B25F0B}" srcOrd="1" destOrd="0" presId="urn:microsoft.com/office/officeart/2005/8/layout/orgChart1"/>
    <dgm:cxn modelId="{38BF0CBB-7356-4C83-AD80-E496CC64B5C7}" type="presOf" srcId="{154966E4-89EC-4A8A-9697-B677D02D37DD}" destId="{CC805EEE-CEBE-4DA2-A777-4904119E895D}" srcOrd="0" destOrd="0" presId="urn:microsoft.com/office/officeart/2005/8/layout/orgChart1"/>
    <dgm:cxn modelId="{A70EF417-13C5-4022-A609-6FE3C9BCBD4F}" type="presOf" srcId="{2DB15A64-0AE1-480D-80FB-CD6E5AAA1443}" destId="{F70A69F2-79AD-4D3F-A878-26315091621D}" srcOrd="0" destOrd="0" presId="urn:microsoft.com/office/officeart/2005/8/layout/orgChart1"/>
    <dgm:cxn modelId="{2AFFA650-A903-4F90-9BF8-AEBB275F845E}" type="presOf" srcId="{70490EF6-D95A-49CD-8401-B28F692E0F2B}" destId="{D2996942-7945-42D6-9D87-997540B4CF46}" srcOrd="1" destOrd="0" presId="urn:microsoft.com/office/officeart/2005/8/layout/orgChart1"/>
    <dgm:cxn modelId="{16601C2E-9A19-4E3C-B1D0-E18EF3AA1FA7}" type="presOf" srcId="{715961FF-8D5D-4E94-A407-E997BC2B542E}" destId="{B9B44579-20C3-49E9-9A84-A2A776539FBF}" srcOrd="1" destOrd="0" presId="urn:microsoft.com/office/officeart/2005/8/layout/orgChart1"/>
    <dgm:cxn modelId="{4AB7B6EA-A54D-4079-8C0A-6CE2FEB92AEA}" type="presOf" srcId="{237CFCA3-1681-4B38-95E5-928C0964DA7A}" destId="{D9964338-E49D-4154-83F2-C426043B5C9A}" srcOrd="1" destOrd="0" presId="urn:microsoft.com/office/officeart/2005/8/layout/orgChart1"/>
    <dgm:cxn modelId="{084A24F3-F0C0-4E98-9C38-FECBC2A3A229}" srcId="{D5FC7417-DC56-4639-BC63-44AA7973305B}" destId="{DC9F2E5C-18C4-4A03-AA5B-C8AA9D09A0C6}" srcOrd="2" destOrd="0" parTransId="{955BFB9C-806A-4AFD-938E-E2BC4EE700A3}" sibTransId="{EACCE62E-0E4D-41FC-802B-90759FAD9BED}"/>
    <dgm:cxn modelId="{5DA9D934-0B80-4F0D-88B0-FC844F63A5FE}" type="presOf" srcId="{BC96C934-0F21-40AF-B8EF-DE511755BD50}" destId="{339FDE59-8E68-422E-BE7C-FE88EE9A83BB}" srcOrd="0" destOrd="0" presId="urn:microsoft.com/office/officeart/2005/8/layout/orgChart1"/>
    <dgm:cxn modelId="{13D94C9F-B718-4618-9C95-2D7A8B603974}" type="presOf" srcId="{A07D3CBF-94E2-449F-BD6B-3EBCDE103C43}" destId="{DC982AF0-ACEE-4149-B07A-3803518D59C9}" srcOrd="0" destOrd="0" presId="urn:microsoft.com/office/officeart/2005/8/layout/orgChart1"/>
    <dgm:cxn modelId="{32918F0D-BFAF-461F-86D8-3EF811B0E2FB}" srcId="{715961FF-8D5D-4E94-A407-E997BC2B542E}" destId="{AEB159C9-0F0F-4428-82A3-FBB6C8655B03}" srcOrd="2" destOrd="0" parTransId="{24156E21-674B-4E45-A934-7B588F8C26F2}" sibTransId="{FAD3B90D-1527-47EA-8D11-E0ACE645B48F}"/>
    <dgm:cxn modelId="{93C9CA02-568E-412E-AD02-13F8D8FC9045}" type="presOf" srcId="{7353E1EB-3C78-4FF7-88FD-DD9B37513209}" destId="{99124897-F026-4EA7-A412-5FBA6F84741D}" srcOrd="0" destOrd="0" presId="urn:microsoft.com/office/officeart/2005/8/layout/orgChart1"/>
    <dgm:cxn modelId="{729658DF-DB62-48FE-A6CE-FD36A386B0C8}" type="presOf" srcId="{7DA2058B-65B8-4878-9DBE-9A24F6315B04}" destId="{F51C66F5-5BBE-420D-9EFE-94D3BE301C89}" srcOrd="0" destOrd="0" presId="urn:microsoft.com/office/officeart/2005/8/layout/orgChart1"/>
    <dgm:cxn modelId="{2B642ED5-8025-4D3A-BCDD-5A48F3B550B5}" type="presOf" srcId="{77071DC6-4E99-40C7-AB4A-51C58A94428E}" destId="{EA3A4C89-FDA2-4DD4-AD8E-ECBD80E5B971}" srcOrd="0" destOrd="0" presId="urn:microsoft.com/office/officeart/2005/8/layout/orgChart1"/>
    <dgm:cxn modelId="{D48A2382-D7FB-4129-A67A-493CE3E3EA5B}" type="presOf" srcId="{2DB15A64-0AE1-480D-80FB-CD6E5AAA1443}" destId="{F20D7991-B0CD-46AF-87AA-1B91BB250768}" srcOrd="1" destOrd="0" presId="urn:microsoft.com/office/officeart/2005/8/layout/orgChart1"/>
    <dgm:cxn modelId="{65C3559B-537D-482C-A55F-6305798F3A36}" type="presOf" srcId="{D9942822-0F87-47CD-A4C2-29F7342B1AD1}" destId="{D442016E-A520-49DC-B52E-08E406B96D68}" srcOrd="0" destOrd="0" presId="urn:microsoft.com/office/officeart/2005/8/layout/orgChart1"/>
    <dgm:cxn modelId="{1805C785-9E9D-43E2-A132-301AA7F4A20D}" type="presOf" srcId="{F0478FF0-300C-42A8-9396-1FBB9419494E}" destId="{96EF2B5C-CC06-4BB5-9AA2-34CB5899086B}" srcOrd="0" destOrd="0" presId="urn:microsoft.com/office/officeart/2005/8/layout/orgChart1"/>
    <dgm:cxn modelId="{5E933AD5-DB7C-44E8-BBB6-8A18F10F7DCC}" type="presOf" srcId="{B5F85D4B-2643-4938-B4E6-E80611908EB6}" destId="{8EFD4D39-AC50-4CC7-ADA2-B56D6CE5D2A2}" srcOrd="0" destOrd="0" presId="urn:microsoft.com/office/officeart/2005/8/layout/orgChart1"/>
    <dgm:cxn modelId="{FFF13E87-A87C-4E8F-BD0D-0E5B43B4517B}" type="presOf" srcId="{955BFB9C-806A-4AFD-938E-E2BC4EE700A3}" destId="{349CA5DC-505A-4F8A-AADE-4ECCF6F0CC8E}" srcOrd="0" destOrd="0" presId="urn:microsoft.com/office/officeart/2005/8/layout/orgChart1"/>
    <dgm:cxn modelId="{DCC1AABD-2633-4524-A2FC-02C819BE5681}" srcId="{A07D3CBF-94E2-449F-BD6B-3EBCDE103C43}" destId="{E8DB9300-E24A-4EB1-B838-2A939DD43310}" srcOrd="3" destOrd="0" parTransId="{F0478FF0-300C-42A8-9396-1FBB9419494E}" sibTransId="{34641E36-8DE7-4874-8A88-F2F7340F9021}"/>
    <dgm:cxn modelId="{B1BDC951-9CD3-49A4-82BA-0CEAEE2715FE}" type="presOf" srcId="{E8DB9300-E24A-4EB1-B838-2A939DD43310}" destId="{E501C04F-2C99-441A-B06E-198F63C1D75F}" srcOrd="1" destOrd="0" presId="urn:microsoft.com/office/officeart/2005/8/layout/orgChart1"/>
    <dgm:cxn modelId="{C4940169-613A-450A-8B8A-BE432AFF0BBF}" srcId="{F682CAC4-5406-42D8-A8C2-3D2ADCFF5D0D}" destId="{A8892735-3427-4CFD-ABA8-B3B5AC711088}" srcOrd="1" destOrd="0" parTransId="{DF9751CB-C2B6-4F81-92F4-FDB8EB1F266B}" sibTransId="{4282D728-A9A4-4188-9674-2CD0BA6533C7}"/>
    <dgm:cxn modelId="{D88F7C3E-2698-41CF-B1BD-D0DDDDB2443D}" srcId="{D5FC7417-DC56-4639-BC63-44AA7973305B}" destId="{942858A3-732B-41B4-A8FD-9E8C2AA54A54}" srcOrd="0" destOrd="0" parTransId="{E52F5C21-2CA0-45CB-ADD3-756AA8B493BF}" sibTransId="{DA144B5B-F569-4AE3-AE4E-7D9D0CFF8469}"/>
    <dgm:cxn modelId="{C33CBFCB-C0F0-4654-B78A-8362D20953C6}" type="presOf" srcId="{F41153AE-511B-41AB-9613-549D5F245109}" destId="{78B855A3-2BBE-4F11-B3C7-C92E7278EDAA}" srcOrd="1" destOrd="0" presId="urn:microsoft.com/office/officeart/2005/8/layout/orgChart1"/>
    <dgm:cxn modelId="{A274B62A-D07F-4A2B-8031-BDFDDFE2810B}" type="presOf" srcId="{DC9F2E5C-18C4-4A03-AA5B-C8AA9D09A0C6}" destId="{F9A52797-BC89-4978-B417-3B3EF7823976}" srcOrd="0" destOrd="0" presId="urn:microsoft.com/office/officeart/2005/8/layout/orgChart1"/>
    <dgm:cxn modelId="{6E736024-2372-425F-A3C4-11AED3F8DD81}" type="presOf" srcId="{5FABAD3B-643F-4EC1-A36C-91C3670B2533}" destId="{2111D8DC-AE56-4CD0-9A46-90DB7D2D43A4}" srcOrd="0" destOrd="0" presId="urn:microsoft.com/office/officeart/2005/8/layout/orgChart1"/>
    <dgm:cxn modelId="{48DDDD30-A3D9-4A18-B239-4FEE983535A5}" type="presOf" srcId="{1B6D926E-4241-4999-8B64-D38C1DD48CC0}" destId="{CEC40515-4DB7-4C62-B796-58B301E0BA6B}" srcOrd="0" destOrd="0" presId="urn:microsoft.com/office/officeart/2005/8/layout/orgChart1"/>
    <dgm:cxn modelId="{ACD3C533-0C33-4621-9677-52C2374D0F35}" type="presOf" srcId="{FE597B7C-C820-4453-8A56-42C951442695}" destId="{038D845A-3AC7-4F9F-8371-C0500F21B62E}" srcOrd="0" destOrd="0" presId="urn:microsoft.com/office/officeart/2005/8/layout/orgChart1"/>
    <dgm:cxn modelId="{04BB126F-12B2-40C6-851A-2F09FC2AA5A0}" type="presOf" srcId="{77071DC6-4E99-40C7-AB4A-51C58A94428E}" destId="{4C27268F-365D-462E-850E-57CD8CA71397}" srcOrd="1" destOrd="0" presId="urn:microsoft.com/office/officeart/2005/8/layout/orgChart1"/>
    <dgm:cxn modelId="{FD656B4C-D768-4C1C-911B-69AC862C5E08}" type="presOf" srcId="{63792FFF-B571-4A07-9A2E-8D2492B97330}" destId="{BC7FC483-A534-4D62-A5E9-786671808A32}" srcOrd="0" destOrd="0" presId="urn:microsoft.com/office/officeart/2005/8/layout/orgChart1"/>
    <dgm:cxn modelId="{E820E6C1-F176-4BEA-A80F-5E16448234DB}" type="presOf" srcId="{EC8F6F47-AFE9-49F9-BE27-07A0F5533A5F}" destId="{F412A210-D52F-4D2C-BE35-373DEB9E3D3D}" srcOrd="1" destOrd="0" presId="urn:microsoft.com/office/officeart/2005/8/layout/orgChart1"/>
    <dgm:cxn modelId="{8854C5D2-2677-4927-8A45-AE129C5BCFF9}" type="presOf" srcId="{465A4D63-DCA0-432A-8B84-476A73BF8E8F}" destId="{8E070F88-81CD-461B-AB0D-E7F5A4373F50}" srcOrd="0" destOrd="0" presId="urn:microsoft.com/office/officeart/2005/8/layout/orgChart1"/>
    <dgm:cxn modelId="{8E286007-42AB-4BF8-A4E3-AE74A5EE58DE}" srcId="{D5FC7417-DC56-4639-BC63-44AA7973305B}" destId="{80962339-7A1C-4825-88DE-AFF82DA9A1A5}" srcOrd="5" destOrd="0" parTransId="{154966E4-89EC-4A8A-9697-B677D02D37DD}" sibTransId="{D7D62840-6820-4770-B038-22B5D4B7D313}"/>
    <dgm:cxn modelId="{12A19B23-48C3-495E-B622-1CDC2461EB6D}" type="presOf" srcId="{A8892735-3427-4CFD-ABA8-B3B5AC711088}" destId="{F13885C7-9ADA-4B23-86A6-8E7F21F56864}" srcOrd="1" destOrd="0" presId="urn:microsoft.com/office/officeart/2005/8/layout/orgChart1"/>
    <dgm:cxn modelId="{114A142E-9CE8-4B3C-BF88-9F3A9771110E}" type="presOf" srcId="{23CEED65-D941-4F00-A161-31FE17E291EC}" destId="{4CACAA7B-D5ED-400B-BB17-97C920B2E9F7}" srcOrd="0" destOrd="0" presId="urn:microsoft.com/office/officeart/2005/8/layout/orgChart1"/>
    <dgm:cxn modelId="{81EA1B62-63B3-4BF3-8201-4DC1CFD80052}" type="presOf" srcId="{0AEAC453-2F88-429B-9DE0-39A7503F9550}" destId="{D314C570-D699-41B0-8CA4-034F43D85ACE}" srcOrd="0" destOrd="0" presId="urn:microsoft.com/office/officeart/2005/8/layout/orgChart1"/>
    <dgm:cxn modelId="{D6131170-E895-490C-85A5-36225C47F8F6}" srcId="{70490EF6-D95A-49CD-8401-B28F692E0F2B}" destId="{14AD5192-538C-4169-BD74-E07C87F7D944}" srcOrd="0" destOrd="0" parTransId="{BB966F56-14D2-47F3-84F4-6BD6542A00F1}" sibTransId="{9CE6B535-B443-4C20-A702-CFC5C2C8E6EC}"/>
    <dgm:cxn modelId="{C597C347-C34E-4BD6-A4CD-9EEAB1DD2261}" type="presOf" srcId="{8EFAFB5D-FAAA-47CB-ADF7-D9E19CA28E38}" destId="{AB0023E8-6366-451C-AEAF-97A0F833495F}" srcOrd="0" destOrd="0" presId="urn:microsoft.com/office/officeart/2005/8/layout/orgChart1"/>
    <dgm:cxn modelId="{F1CBBF12-50C9-4DD9-A4AC-516CCC1FAEE0}" srcId="{A8892735-3427-4CFD-ABA8-B3B5AC711088}" destId="{AF77B8F2-BCC1-4F9A-8E67-17941181F74E}" srcOrd="0" destOrd="0" parTransId="{465A4D63-DCA0-432A-8B84-476A73BF8E8F}" sibTransId="{0C32FE33-10A8-4205-974E-B2BC8DECD53B}"/>
    <dgm:cxn modelId="{085C66BB-4E33-42C2-9FA9-7A561DC03562}" type="presOf" srcId="{3872182A-6FB9-4CE2-BC30-4CA9E32C97D0}" destId="{E0844D5C-6E5B-45DE-AAD2-4CC8A7DF8012}" srcOrd="0" destOrd="0" presId="urn:microsoft.com/office/officeart/2005/8/layout/orgChart1"/>
    <dgm:cxn modelId="{FBBB0F52-FBC9-4ECB-ABE8-6FBE4B0C5481}" type="presOf" srcId="{FA020903-0A25-4472-9278-EBA192188120}" destId="{14F1F0FB-8DE2-436F-BBCE-B709D410FD58}" srcOrd="0" destOrd="0" presId="urn:microsoft.com/office/officeart/2005/8/layout/orgChart1"/>
    <dgm:cxn modelId="{79F46E93-2ECF-4E77-ACAF-F5E1B9E4C668}" type="presOf" srcId="{A8892735-3427-4CFD-ABA8-B3B5AC711088}" destId="{C109AEE3-4F65-4ACF-843B-91AA8716DB8E}" srcOrd="0" destOrd="0" presId="urn:microsoft.com/office/officeart/2005/8/layout/orgChart1"/>
    <dgm:cxn modelId="{3E9FB756-B53E-4A50-9B5D-F81FFDFA1D5A}" type="presOf" srcId="{7A6CECB6-D32E-4D17-AC61-905CBC55182C}" destId="{749BB6B1-49F6-4E38-A2AF-BCDDD5A811A4}" srcOrd="1" destOrd="0" presId="urn:microsoft.com/office/officeart/2005/8/layout/orgChart1"/>
    <dgm:cxn modelId="{D6319E94-D5C6-452F-8C9A-1EA7C5CCC2A9}" type="presOf" srcId="{62371A11-FED0-4409-ACA2-6517B382A2FF}" destId="{4B093859-B4A6-4DA3-BD5A-CD533944D938}" srcOrd="0" destOrd="0" presId="urn:microsoft.com/office/officeart/2005/8/layout/orgChart1"/>
    <dgm:cxn modelId="{D482731B-577B-4F84-9EF1-92038A565564}" srcId="{D5FC7417-DC56-4639-BC63-44AA7973305B}" destId="{F41153AE-511B-41AB-9613-549D5F245109}" srcOrd="1" destOrd="0" parTransId="{FA020903-0A25-4472-9278-EBA192188120}" sibTransId="{FEE736F2-0401-44D1-B072-0FD8D5116170}"/>
    <dgm:cxn modelId="{F8C37775-E757-43BA-8A0A-95F58877A2D8}" type="presOf" srcId="{14AD5192-538C-4169-BD74-E07C87F7D944}" destId="{4D9CCA8F-10EE-4430-A794-5022912E697D}" srcOrd="1" destOrd="0" presId="urn:microsoft.com/office/officeart/2005/8/layout/orgChart1"/>
    <dgm:cxn modelId="{565382B7-B1CA-4682-B7AD-2007ABE92146}" type="presOf" srcId="{83EE1A20-0E43-4902-8B9E-EECE1611876C}" destId="{555E60CC-61CB-4DA5-AEB4-6663791F78B7}" srcOrd="0" destOrd="0" presId="urn:microsoft.com/office/officeart/2005/8/layout/orgChart1"/>
    <dgm:cxn modelId="{63BB6169-4398-4B75-8DC0-649709EBAAFB}" type="presOf" srcId="{8148DDBF-D862-41D3-8E61-366B9EFE917B}" destId="{2B953FDF-073C-42EF-8B8E-4653D5A07704}" srcOrd="1" destOrd="0" presId="urn:microsoft.com/office/officeart/2005/8/layout/orgChart1"/>
    <dgm:cxn modelId="{E4E4BF58-4BB9-485C-BE41-3862D1AE3AFC}" type="presOf" srcId="{942858A3-732B-41B4-A8FD-9E8C2AA54A54}" destId="{87309521-18EA-4A2F-AE74-40909383760D}" srcOrd="0" destOrd="0" presId="urn:microsoft.com/office/officeart/2005/8/layout/orgChart1"/>
    <dgm:cxn modelId="{9794C6EC-CE53-496A-8D50-6E3FB723975C}" type="presOf" srcId="{56170AF6-AADD-4D41-B1E3-4452213BA4A0}" destId="{3A90043F-C416-412C-80B6-35ED9D9F9AC3}" srcOrd="0" destOrd="0" presId="urn:microsoft.com/office/officeart/2005/8/layout/orgChart1"/>
    <dgm:cxn modelId="{5C43C7F2-5123-4453-81C4-DB9BE79E0051}" type="presOf" srcId="{0490A428-4C56-4725-8596-2817AD79619F}" destId="{845506F1-B373-4718-AD28-566579CA06D9}" srcOrd="1" destOrd="0" presId="urn:microsoft.com/office/officeart/2005/8/layout/orgChart1"/>
    <dgm:cxn modelId="{A7D321E3-3E97-4F8F-8324-56BD708BBC70}" srcId="{D5FC7417-DC56-4639-BC63-44AA7973305B}" destId="{652EA3AD-078B-4DF9-A89A-D41C727D2180}" srcOrd="6" destOrd="0" parTransId="{83EE1A20-0E43-4902-8B9E-EECE1611876C}" sibTransId="{2A3FA782-EAE9-44E8-9C6C-CD8CDF99ECE6}"/>
    <dgm:cxn modelId="{98B8D5DE-E2A3-46DA-8888-A47E09E2CAE9}" type="presOf" srcId="{5387C411-BFC7-4114-B88C-C0D3D891A937}" destId="{E42FBF3D-55CF-4936-92F7-36D07D3709CF}" srcOrd="1" destOrd="0" presId="urn:microsoft.com/office/officeart/2005/8/layout/orgChart1"/>
    <dgm:cxn modelId="{0C101FE4-DCB6-44CE-8A7A-D49C2A1D7F32}" type="presOf" srcId="{E52F5C21-2CA0-45CB-ADD3-756AA8B493BF}" destId="{D08F9803-44F8-488B-828B-736B71C98D04}" srcOrd="0" destOrd="0" presId="urn:microsoft.com/office/officeart/2005/8/layout/orgChart1"/>
    <dgm:cxn modelId="{0A700B96-D6BF-4B8A-84EB-74391ABC1ACD}" type="presOf" srcId="{78A187B2-A4C4-41F6-8B52-5AABD43A7395}" destId="{AA902957-E66B-4919-99EE-C3B76F954A0D}" srcOrd="0" destOrd="0" presId="urn:microsoft.com/office/officeart/2005/8/layout/orgChart1"/>
    <dgm:cxn modelId="{FBB2562B-BD7D-47CB-8E19-F41EC6EB643B}" type="presParOf" srcId="{71797977-74B0-4B01-9CF6-F5869E6186F1}" destId="{60450022-63A3-4621-AE21-F8D7A1752144}" srcOrd="0" destOrd="0" presId="urn:microsoft.com/office/officeart/2005/8/layout/orgChart1"/>
    <dgm:cxn modelId="{3264B68F-4235-4ACB-9709-FA55629579FE}" type="presParOf" srcId="{60450022-63A3-4621-AE21-F8D7A1752144}" destId="{A74878C2-C3AC-46A9-BD14-FE863D01EA21}" srcOrd="0" destOrd="0" presId="urn:microsoft.com/office/officeart/2005/8/layout/orgChart1"/>
    <dgm:cxn modelId="{030D464D-CCE5-4EC2-9897-3A7088BA7767}" type="presParOf" srcId="{A74878C2-C3AC-46A9-BD14-FE863D01EA21}" destId="{5E8CB7E9-F6F0-4D44-872D-6E5EC5A8718B}" srcOrd="0" destOrd="0" presId="urn:microsoft.com/office/officeart/2005/8/layout/orgChart1"/>
    <dgm:cxn modelId="{4EDC2D8F-DACA-4F57-8AAC-826F52F87F14}" type="presParOf" srcId="{A74878C2-C3AC-46A9-BD14-FE863D01EA21}" destId="{108F3342-68A9-44F3-8792-475DCFBE06DF}" srcOrd="1" destOrd="0" presId="urn:microsoft.com/office/officeart/2005/8/layout/orgChart1"/>
    <dgm:cxn modelId="{73D4FD50-A0C0-4B03-B3BB-E039307B61F2}" type="presParOf" srcId="{60450022-63A3-4621-AE21-F8D7A1752144}" destId="{13F906DA-C441-40BF-921A-C21EBF022FC4}" srcOrd="1" destOrd="0" presId="urn:microsoft.com/office/officeart/2005/8/layout/orgChart1"/>
    <dgm:cxn modelId="{06A6A2E8-DDB0-4800-92D7-703E8F0DF14D}" type="presParOf" srcId="{13F906DA-C441-40BF-921A-C21EBF022FC4}" destId="{CA517C44-EEB5-47F6-A2A2-0CD3C192771B}" srcOrd="0" destOrd="0" presId="urn:microsoft.com/office/officeart/2005/8/layout/orgChart1"/>
    <dgm:cxn modelId="{B9729C4C-0497-4643-B3FF-895E14C12C86}" type="presParOf" srcId="{13F906DA-C441-40BF-921A-C21EBF022FC4}" destId="{023DE281-3339-4446-8BBE-45199B1E2EFF}" srcOrd="1" destOrd="0" presId="urn:microsoft.com/office/officeart/2005/8/layout/orgChart1"/>
    <dgm:cxn modelId="{86B308A3-55E0-4B43-B2EF-7312F587F2D5}" type="presParOf" srcId="{023DE281-3339-4446-8BBE-45199B1E2EFF}" destId="{BD796A8B-A925-4A27-A414-5303A84F87A9}" srcOrd="0" destOrd="0" presId="urn:microsoft.com/office/officeart/2005/8/layout/orgChart1"/>
    <dgm:cxn modelId="{ECE7915E-DED5-4E56-8E76-523B69048A4F}" type="presParOf" srcId="{BD796A8B-A925-4A27-A414-5303A84F87A9}" destId="{4E6AC757-C021-4C29-AA06-65E8B7FFBC5C}" srcOrd="0" destOrd="0" presId="urn:microsoft.com/office/officeart/2005/8/layout/orgChart1"/>
    <dgm:cxn modelId="{B92E16AF-45F9-4AC4-8FC7-356FB0DDB494}" type="presParOf" srcId="{BD796A8B-A925-4A27-A414-5303A84F87A9}" destId="{1A90265F-68F1-430D-B4D7-8A709D33AA1E}" srcOrd="1" destOrd="0" presId="urn:microsoft.com/office/officeart/2005/8/layout/orgChart1"/>
    <dgm:cxn modelId="{BA76FD44-4525-4ED6-908F-2A9C0EBB8B1A}" type="presParOf" srcId="{023DE281-3339-4446-8BBE-45199B1E2EFF}" destId="{8DF24412-645D-441D-9497-CD5EE4D7D504}" srcOrd="1" destOrd="0" presId="urn:microsoft.com/office/officeart/2005/8/layout/orgChart1"/>
    <dgm:cxn modelId="{4095EE53-9189-4614-A338-A1231D2650EA}" type="presParOf" srcId="{8DF24412-645D-441D-9497-CD5EE4D7D504}" destId="{1941B4AF-0464-4045-8392-E9A1E066D268}" srcOrd="0" destOrd="0" presId="urn:microsoft.com/office/officeart/2005/8/layout/orgChart1"/>
    <dgm:cxn modelId="{BDE94C08-9C5B-41E7-9996-C3A909EF6165}" type="presParOf" srcId="{8DF24412-645D-441D-9497-CD5EE4D7D504}" destId="{76A8DADD-4751-4E95-BA7B-BD7737F4B5D7}" srcOrd="1" destOrd="0" presId="urn:microsoft.com/office/officeart/2005/8/layout/orgChart1"/>
    <dgm:cxn modelId="{9BC2D7E4-D384-4ED1-B72F-2274A48DC04A}" type="presParOf" srcId="{76A8DADD-4751-4E95-BA7B-BD7737F4B5D7}" destId="{ADAC4F92-3734-4DA2-8D7B-73E1F42E5579}" srcOrd="0" destOrd="0" presId="urn:microsoft.com/office/officeart/2005/8/layout/orgChart1"/>
    <dgm:cxn modelId="{D0A51D74-6CBB-49BD-9B0E-2BB7A6D9B7CF}" type="presParOf" srcId="{ADAC4F92-3734-4DA2-8D7B-73E1F42E5579}" destId="{DC982AF0-ACEE-4149-B07A-3803518D59C9}" srcOrd="0" destOrd="0" presId="urn:microsoft.com/office/officeart/2005/8/layout/orgChart1"/>
    <dgm:cxn modelId="{4F9F4872-5638-4C77-AD86-D530F5577058}" type="presParOf" srcId="{ADAC4F92-3734-4DA2-8D7B-73E1F42E5579}" destId="{738BC7C1-485B-4578-9E96-88D7B8EFDAAF}" srcOrd="1" destOrd="0" presId="urn:microsoft.com/office/officeart/2005/8/layout/orgChart1"/>
    <dgm:cxn modelId="{33980A56-1FF4-4AD9-A8D8-855BDD7504EA}" type="presParOf" srcId="{76A8DADD-4751-4E95-BA7B-BD7737F4B5D7}" destId="{306DD428-4180-4CF5-89AF-DA8D31393BB0}" srcOrd="1" destOrd="0" presId="urn:microsoft.com/office/officeart/2005/8/layout/orgChart1"/>
    <dgm:cxn modelId="{923F095A-2228-4F99-8E86-B06C4E49C60A}" type="presParOf" srcId="{306DD428-4180-4CF5-89AF-DA8D31393BB0}" destId="{DF4151DD-CAAF-41B3-9D12-C4E27219AA7A}" srcOrd="0" destOrd="0" presId="urn:microsoft.com/office/officeart/2005/8/layout/orgChart1"/>
    <dgm:cxn modelId="{222140E2-965C-44B5-8B7B-7535EF74C784}" type="presParOf" srcId="{306DD428-4180-4CF5-89AF-DA8D31393BB0}" destId="{40010574-940A-4846-8CE0-5972F76CFD58}" srcOrd="1" destOrd="0" presId="urn:microsoft.com/office/officeart/2005/8/layout/orgChart1"/>
    <dgm:cxn modelId="{B4451280-08F3-47E2-B730-EBB154F3B514}" type="presParOf" srcId="{40010574-940A-4846-8CE0-5972F76CFD58}" destId="{07E79C41-B904-4D10-85BA-8E117A90BEAD}" srcOrd="0" destOrd="0" presId="urn:microsoft.com/office/officeart/2005/8/layout/orgChart1"/>
    <dgm:cxn modelId="{0CA387D5-CAD7-47FA-89A7-F3DB9F9D3AAA}" type="presParOf" srcId="{07E79C41-B904-4D10-85BA-8E117A90BEAD}" destId="{E1A9FD55-3627-4612-882F-9A50D17E994C}" srcOrd="0" destOrd="0" presId="urn:microsoft.com/office/officeart/2005/8/layout/orgChart1"/>
    <dgm:cxn modelId="{1BAFB155-30F1-43E8-8FEC-2F76E85E51E3}" type="presParOf" srcId="{07E79C41-B904-4D10-85BA-8E117A90BEAD}" destId="{B9B44579-20C3-49E9-9A84-A2A776539FBF}" srcOrd="1" destOrd="0" presId="urn:microsoft.com/office/officeart/2005/8/layout/orgChart1"/>
    <dgm:cxn modelId="{699CEB0F-2A11-4C4F-8F15-F369440ED4AF}" type="presParOf" srcId="{40010574-940A-4846-8CE0-5972F76CFD58}" destId="{CC3D740F-4A8F-4B0C-B2A2-C13DA5B947BF}" srcOrd="1" destOrd="0" presId="urn:microsoft.com/office/officeart/2005/8/layout/orgChart1"/>
    <dgm:cxn modelId="{826275D0-F1EA-4A07-9515-4725E7FE9414}" type="presParOf" srcId="{CC3D740F-4A8F-4B0C-B2A2-C13DA5B947BF}" destId="{96215D6D-4A3C-4F03-816E-CC319CD09A61}" srcOrd="0" destOrd="0" presId="urn:microsoft.com/office/officeart/2005/8/layout/orgChart1"/>
    <dgm:cxn modelId="{69572D73-E080-4FB2-94EB-2D0E192F13F3}" type="presParOf" srcId="{CC3D740F-4A8F-4B0C-B2A2-C13DA5B947BF}" destId="{3EE8FF01-CD72-40DD-A8DE-8D2C895FABEF}" srcOrd="1" destOrd="0" presId="urn:microsoft.com/office/officeart/2005/8/layout/orgChart1"/>
    <dgm:cxn modelId="{F76EAB29-E3EE-4276-8A57-3AF12A291354}" type="presParOf" srcId="{3EE8FF01-CD72-40DD-A8DE-8D2C895FABEF}" destId="{62675173-1169-478E-AA10-E7EE7D2878C2}" srcOrd="0" destOrd="0" presId="urn:microsoft.com/office/officeart/2005/8/layout/orgChart1"/>
    <dgm:cxn modelId="{15D5F77F-CE7A-4E32-BEB9-9B56EB84BB42}" type="presParOf" srcId="{62675173-1169-478E-AA10-E7EE7D2878C2}" destId="{0B98F267-C29A-4F6D-BF99-E8AD5000A6B0}" srcOrd="0" destOrd="0" presId="urn:microsoft.com/office/officeart/2005/8/layout/orgChart1"/>
    <dgm:cxn modelId="{D2413FCF-5F5C-4843-A741-ED117CA2853E}" type="presParOf" srcId="{62675173-1169-478E-AA10-E7EE7D2878C2}" destId="{D2996942-7945-42D6-9D87-997540B4CF46}" srcOrd="1" destOrd="0" presId="urn:microsoft.com/office/officeart/2005/8/layout/orgChart1"/>
    <dgm:cxn modelId="{E294DF48-1C9C-42D3-AC60-74DD84543AE4}" type="presParOf" srcId="{3EE8FF01-CD72-40DD-A8DE-8D2C895FABEF}" destId="{7A7C2CB8-49EC-4DF7-B8E2-D348ABD988E0}" srcOrd="1" destOrd="0" presId="urn:microsoft.com/office/officeart/2005/8/layout/orgChart1"/>
    <dgm:cxn modelId="{7BB7C2F0-EC47-43FF-97A4-6057BAEBE0E8}" type="presParOf" srcId="{7A7C2CB8-49EC-4DF7-B8E2-D348ABD988E0}" destId="{AA05BDF2-D1D7-4722-9D3F-86858E015635}" srcOrd="0" destOrd="0" presId="urn:microsoft.com/office/officeart/2005/8/layout/orgChart1"/>
    <dgm:cxn modelId="{862DDC7A-1607-47E5-97DE-344EB055D751}" type="presParOf" srcId="{7A7C2CB8-49EC-4DF7-B8E2-D348ABD988E0}" destId="{9CFAE10B-ADDC-4BAB-B0C2-01EFC9B9CCC5}" srcOrd="1" destOrd="0" presId="urn:microsoft.com/office/officeart/2005/8/layout/orgChart1"/>
    <dgm:cxn modelId="{D3381DE2-AEC6-4BFF-81AB-045FC752D098}" type="presParOf" srcId="{9CFAE10B-ADDC-4BAB-B0C2-01EFC9B9CCC5}" destId="{55F07C92-44AD-4AA7-93BE-B75FAAEA1F9E}" srcOrd="0" destOrd="0" presId="urn:microsoft.com/office/officeart/2005/8/layout/orgChart1"/>
    <dgm:cxn modelId="{374A1C91-8D51-4960-8896-9253B46885C1}" type="presParOf" srcId="{55F07C92-44AD-4AA7-93BE-B75FAAEA1F9E}" destId="{90AFEA2B-7A84-45A7-9B75-83751F5FA03F}" srcOrd="0" destOrd="0" presId="urn:microsoft.com/office/officeart/2005/8/layout/orgChart1"/>
    <dgm:cxn modelId="{AF3CC125-08E1-4F35-94E8-634E21603036}" type="presParOf" srcId="{55F07C92-44AD-4AA7-93BE-B75FAAEA1F9E}" destId="{4D9CCA8F-10EE-4430-A794-5022912E697D}" srcOrd="1" destOrd="0" presId="urn:microsoft.com/office/officeart/2005/8/layout/orgChart1"/>
    <dgm:cxn modelId="{12DBB9B3-8C36-4B91-B13D-99BA5651FE67}" type="presParOf" srcId="{9CFAE10B-ADDC-4BAB-B0C2-01EFC9B9CCC5}" destId="{69725882-48AC-4724-A405-9A8B8467A1B0}" srcOrd="1" destOrd="0" presId="urn:microsoft.com/office/officeart/2005/8/layout/orgChart1"/>
    <dgm:cxn modelId="{5E80838D-C6EA-48EA-A2DB-D8472C2EBC70}" type="presParOf" srcId="{9CFAE10B-ADDC-4BAB-B0C2-01EFC9B9CCC5}" destId="{613E8E7D-1B36-466D-9CBF-678CD2121A21}" srcOrd="2" destOrd="0" presId="urn:microsoft.com/office/officeart/2005/8/layout/orgChart1"/>
    <dgm:cxn modelId="{DF5CA763-6C10-4935-AB1C-B5D72085B6B8}" type="presParOf" srcId="{7A7C2CB8-49EC-4DF7-B8E2-D348ABD988E0}" destId="{BC7FC483-A534-4D62-A5E9-786671808A32}" srcOrd="2" destOrd="0" presId="urn:microsoft.com/office/officeart/2005/8/layout/orgChart1"/>
    <dgm:cxn modelId="{41DCBBE8-1DAC-4656-8645-426A8B08AF22}" type="presParOf" srcId="{7A7C2CB8-49EC-4DF7-B8E2-D348ABD988E0}" destId="{364BEA1D-3EAF-421E-9006-770934099C98}" srcOrd="3" destOrd="0" presId="urn:microsoft.com/office/officeart/2005/8/layout/orgChart1"/>
    <dgm:cxn modelId="{51D1BE26-28E3-4B47-A49F-998C78C418BB}" type="presParOf" srcId="{364BEA1D-3EAF-421E-9006-770934099C98}" destId="{00674235-D966-4D9B-B489-05778763DAE3}" srcOrd="0" destOrd="0" presId="urn:microsoft.com/office/officeart/2005/8/layout/orgChart1"/>
    <dgm:cxn modelId="{CFEB4CA4-D3C2-4401-AE6C-F6CC24F941C9}" type="presParOf" srcId="{00674235-D966-4D9B-B489-05778763DAE3}" destId="{20ACDA10-8D1D-4680-B5FA-0165DF277929}" srcOrd="0" destOrd="0" presId="urn:microsoft.com/office/officeart/2005/8/layout/orgChart1"/>
    <dgm:cxn modelId="{474AD6B8-14C6-47D0-8610-1A3806945EAA}" type="presParOf" srcId="{00674235-D966-4D9B-B489-05778763DAE3}" destId="{47F3CCA3-2F45-49F3-84E1-3C0EDF4C37F7}" srcOrd="1" destOrd="0" presId="urn:microsoft.com/office/officeart/2005/8/layout/orgChart1"/>
    <dgm:cxn modelId="{0DBBBA08-CCA9-4F24-9133-552DE585AF25}" type="presParOf" srcId="{364BEA1D-3EAF-421E-9006-770934099C98}" destId="{D5A8B148-15DC-4052-A581-93294BCFFBFD}" srcOrd="1" destOrd="0" presId="urn:microsoft.com/office/officeart/2005/8/layout/orgChart1"/>
    <dgm:cxn modelId="{FE0855BB-31D9-4B60-A0F9-1324E980C345}" type="presParOf" srcId="{364BEA1D-3EAF-421E-9006-770934099C98}" destId="{CEA16C4E-2378-401F-A7EC-AC13DDB2BA1D}" srcOrd="2" destOrd="0" presId="urn:microsoft.com/office/officeart/2005/8/layout/orgChart1"/>
    <dgm:cxn modelId="{F7AEF29B-30E5-468B-84BB-A60900B25223}" type="presParOf" srcId="{3EE8FF01-CD72-40DD-A8DE-8D2C895FABEF}" destId="{79C83CD6-D73F-4484-B61B-F7D48ACD7EBF}" srcOrd="2" destOrd="0" presId="urn:microsoft.com/office/officeart/2005/8/layout/orgChart1"/>
    <dgm:cxn modelId="{B631165F-A308-4E14-86BD-C999E2D3F644}" type="presParOf" srcId="{CC3D740F-4A8F-4B0C-B2A2-C13DA5B947BF}" destId="{BFDCEB6F-310A-465D-94A3-3E4B2203C670}" srcOrd="2" destOrd="0" presId="urn:microsoft.com/office/officeart/2005/8/layout/orgChart1"/>
    <dgm:cxn modelId="{5D0CBF1A-5D2C-4B11-920A-0C142E519577}" type="presParOf" srcId="{CC3D740F-4A8F-4B0C-B2A2-C13DA5B947BF}" destId="{6854C406-328E-4301-AF93-83399026CED6}" srcOrd="3" destOrd="0" presId="urn:microsoft.com/office/officeart/2005/8/layout/orgChart1"/>
    <dgm:cxn modelId="{D5C3788B-CB6A-4150-83FF-375B83B3DFEF}" type="presParOf" srcId="{6854C406-328E-4301-AF93-83399026CED6}" destId="{76B8CF5A-A17B-4A59-A77A-0218E1588DFF}" srcOrd="0" destOrd="0" presId="urn:microsoft.com/office/officeart/2005/8/layout/orgChart1"/>
    <dgm:cxn modelId="{64EB926D-2C45-4BBF-B1A7-28ACB7637720}" type="presParOf" srcId="{76B8CF5A-A17B-4A59-A77A-0218E1588DFF}" destId="{7C075019-56C5-4A79-A955-3211013EDAB2}" srcOrd="0" destOrd="0" presId="urn:microsoft.com/office/officeart/2005/8/layout/orgChart1"/>
    <dgm:cxn modelId="{CC365025-1C67-4EEC-89C1-B50F9BBE8DA3}" type="presParOf" srcId="{76B8CF5A-A17B-4A59-A77A-0218E1588DFF}" destId="{11153FFC-C80F-477A-8D58-3C8E4BC8654B}" srcOrd="1" destOrd="0" presId="urn:microsoft.com/office/officeart/2005/8/layout/orgChart1"/>
    <dgm:cxn modelId="{0D933B59-CAB3-4BD0-BDD2-EA0F6A0C3684}" type="presParOf" srcId="{6854C406-328E-4301-AF93-83399026CED6}" destId="{AF10094C-3D93-44CA-B3E0-0B056A9C48F1}" srcOrd="1" destOrd="0" presId="urn:microsoft.com/office/officeart/2005/8/layout/orgChart1"/>
    <dgm:cxn modelId="{4785B38D-DC04-4E68-A18A-3C989E24EA1A}" type="presParOf" srcId="{AF10094C-3D93-44CA-B3E0-0B056A9C48F1}" destId="{18D3EDB4-AD3A-4BEE-9E0E-40515E81C19B}" srcOrd="0" destOrd="0" presId="urn:microsoft.com/office/officeart/2005/8/layout/orgChart1"/>
    <dgm:cxn modelId="{8F3583DC-DA9C-4AAF-8B8F-B9AA400089EE}" type="presParOf" srcId="{AF10094C-3D93-44CA-B3E0-0B056A9C48F1}" destId="{E8068071-734E-46D4-BA07-6DCE78C41B79}" srcOrd="1" destOrd="0" presId="urn:microsoft.com/office/officeart/2005/8/layout/orgChart1"/>
    <dgm:cxn modelId="{A0C2BDCD-95FE-4116-A2D3-141161C47279}" type="presParOf" srcId="{E8068071-734E-46D4-BA07-6DCE78C41B79}" destId="{8BC8F4E8-C407-40B0-B121-641B370C0F27}" srcOrd="0" destOrd="0" presId="urn:microsoft.com/office/officeart/2005/8/layout/orgChart1"/>
    <dgm:cxn modelId="{22C7A4AA-4A86-4B66-9FAD-95B6BC3C86FD}" type="presParOf" srcId="{8BC8F4E8-C407-40B0-B121-641B370C0F27}" destId="{AD5D5889-B075-4A9A-AF7A-627C7ACCAF2B}" srcOrd="0" destOrd="0" presId="urn:microsoft.com/office/officeart/2005/8/layout/orgChart1"/>
    <dgm:cxn modelId="{0389C14C-0F8B-495E-B32C-231AB24951B0}" type="presParOf" srcId="{8BC8F4E8-C407-40B0-B121-641B370C0F27}" destId="{749BB6B1-49F6-4E38-A2AF-BCDDD5A811A4}" srcOrd="1" destOrd="0" presId="urn:microsoft.com/office/officeart/2005/8/layout/orgChart1"/>
    <dgm:cxn modelId="{20BDB13B-B09F-42C1-AEA7-CCE78D1A311B}" type="presParOf" srcId="{E8068071-734E-46D4-BA07-6DCE78C41B79}" destId="{A62B63B8-FC2B-4337-8EB3-9BF029582AB6}" srcOrd="1" destOrd="0" presId="urn:microsoft.com/office/officeart/2005/8/layout/orgChart1"/>
    <dgm:cxn modelId="{7A396BE6-DC1C-49AC-9CAA-E01893094E8D}" type="presParOf" srcId="{E8068071-734E-46D4-BA07-6DCE78C41B79}" destId="{FFB26545-3E54-4456-BF21-43849220E768}" srcOrd="2" destOrd="0" presId="urn:microsoft.com/office/officeart/2005/8/layout/orgChart1"/>
    <dgm:cxn modelId="{9C79195F-58C5-4BCB-8877-053AAC5E9BC9}" type="presParOf" srcId="{AF10094C-3D93-44CA-B3E0-0B056A9C48F1}" destId="{339FDE59-8E68-422E-BE7C-FE88EE9A83BB}" srcOrd="2" destOrd="0" presId="urn:microsoft.com/office/officeart/2005/8/layout/orgChart1"/>
    <dgm:cxn modelId="{82C2EE5F-70C2-43A1-A952-FC8996E01923}" type="presParOf" srcId="{AF10094C-3D93-44CA-B3E0-0B056A9C48F1}" destId="{3F353DED-8453-46C6-9053-286C0A0292BA}" srcOrd="3" destOrd="0" presId="urn:microsoft.com/office/officeart/2005/8/layout/orgChart1"/>
    <dgm:cxn modelId="{69A577CC-2F4F-4B5B-B8C2-DC38EEE4C193}" type="presParOf" srcId="{3F353DED-8453-46C6-9053-286C0A0292BA}" destId="{65C98580-8008-49A9-A84E-21B984272FE7}" srcOrd="0" destOrd="0" presId="urn:microsoft.com/office/officeart/2005/8/layout/orgChart1"/>
    <dgm:cxn modelId="{1895E37F-ED2C-4FB9-9145-8ECF13DFBC21}" type="presParOf" srcId="{65C98580-8008-49A9-A84E-21B984272FE7}" destId="{AB0023E8-6366-451C-AEAF-97A0F833495F}" srcOrd="0" destOrd="0" presId="urn:microsoft.com/office/officeart/2005/8/layout/orgChart1"/>
    <dgm:cxn modelId="{2900B0E9-47C1-4DD4-9C03-2B4D34D60423}" type="presParOf" srcId="{65C98580-8008-49A9-A84E-21B984272FE7}" destId="{30C35C69-B565-409E-904E-6CFA43B25F0B}" srcOrd="1" destOrd="0" presId="urn:microsoft.com/office/officeart/2005/8/layout/orgChart1"/>
    <dgm:cxn modelId="{1743CB16-B7F1-4BF1-868E-0AD5041E848E}" type="presParOf" srcId="{3F353DED-8453-46C6-9053-286C0A0292BA}" destId="{B385C7A2-7A19-4EFA-AF03-F83A11B56337}" srcOrd="1" destOrd="0" presId="urn:microsoft.com/office/officeart/2005/8/layout/orgChart1"/>
    <dgm:cxn modelId="{FC1BEF68-618F-4F06-B018-499650CC58D6}" type="presParOf" srcId="{3F353DED-8453-46C6-9053-286C0A0292BA}" destId="{90AA0695-277A-4144-905F-50507D3FB4A0}" srcOrd="2" destOrd="0" presId="urn:microsoft.com/office/officeart/2005/8/layout/orgChart1"/>
    <dgm:cxn modelId="{5AB4357D-4FEA-4738-99DF-61D88310C024}" type="presParOf" srcId="{AF10094C-3D93-44CA-B3E0-0B056A9C48F1}" destId="{F51C66F5-5BBE-420D-9EFE-94D3BE301C89}" srcOrd="4" destOrd="0" presId="urn:microsoft.com/office/officeart/2005/8/layout/orgChart1"/>
    <dgm:cxn modelId="{AF6D57B1-F79A-4EDF-9C81-909A66F0222A}" type="presParOf" srcId="{AF10094C-3D93-44CA-B3E0-0B056A9C48F1}" destId="{DBC0AA5A-6EA8-4844-AC14-127916930795}" srcOrd="5" destOrd="0" presId="urn:microsoft.com/office/officeart/2005/8/layout/orgChart1"/>
    <dgm:cxn modelId="{698BCE44-F285-4C8A-A948-88B31602C7A0}" type="presParOf" srcId="{DBC0AA5A-6EA8-4844-AC14-127916930795}" destId="{93984E5A-F3E8-4F26-9348-B41D0A45C528}" srcOrd="0" destOrd="0" presId="urn:microsoft.com/office/officeart/2005/8/layout/orgChart1"/>
    <dgm:cxn modelId="{8D7FD1D7-1A03-4DE9-A9BA-BE276AFC2A55}" type="presParOf" srcId="{93984E5A-F3E8-4F26-9348-B41D0A45C528}" destId="{D314C570-D699-41B0-8CA4-034F43D85ACE}" srcOrd="0" destOrd="0" presId="urn:microsoft.com/office/officeart/2005/8/layout/orgChart1"/>
    <dgm:cxn modelId="{ED48DC05-EDC3-46C6-9EE7-ECA17D2E8E90}" type="presParOf" srcId="{93984E5A-F3E8-4F26-9348-B41D0A45C528}" destId="{359FA769-D197-4E5A-8E60-C197B5070593}" srcOrd="1" destOrd="0" presId="urn:microsoft.com/office/officeart/2005/8/layout/orgChart1"/>
    <dgm:cxn modelId="{80FEC2AF-D7EB-4B21-BA1F-D89D6B22D1F7}" type="presParOf" srcId="{DBC0AA5A-6EA8-4844-AC14-127916930795}" destId="{B5470957-56A0-4B1A-A0A2-5C3E64997556}" srcOrd="1" destOrd="0" presId="urn:microsoft.com/office/officeart/2005/8/layout/orgChart1"/>
    <dgm:cxn modelId="{13BDC416-FC0A-4611-928B-AE4D62B2FBAD}" type="presParOf" srcId="{DBC0AA5A-6EA8-4844-AC14-127916930795}" destId="{66B9FBD6-93EF-43A6-BF39-E516A86B01A6}" srcOrd="2" destOrd="0" presId="urn:microsoft.com/office/officeart/2005/8/layout/orgChart1"/>
    <dgm:cxn modelId="{B2B69238-56C2-4566-A756-4DD7FAED00E8}" type="presParOf" srcId="{AF10094C-3D93-44CA-B3E0-0B056A9C48F1}" destId="{4B093859-B4A6-4DA3-BD5A-CD533944D938}" srcOrd="6" destOrd="0" presId="urn:microsoft.com/office/officeart/2005/8/layout/orgChart1"/>
    <dgm:cxn modelId="{08A17BE4-1ADD-431D-BC5C-5D016366AC84}" type="presParOf" srcId="{AF10094C-3D93-44CA-B3E0-0B056A9C48F1}" destId="{E9FE7EE5-E5F6-4C10-B89D-EAB8EE4FA643}" srcOrd="7" destOrd="0" presId="urn:microsoft.com/office/officeart/2005/8/layout/orgChart1"/>
    <dgm:cxn modelId="{D14ECF77-47ED-4CE3-B204-477C77437294}" type="presParOf" srcId="{E9FE7EE5-E5F6-4C10-B89D-EAB8EE4FA643}" destId="{A4EC3001-F224-419E-B724-49D8AF691B7B}" srcOrd="0" destOrd="0" presId="urn:microsoft.com/office/officeart/2005/8/layout/orgChart1"/>
    <dgm:cxn modelId="{331D9B85-865D-45D7-81B3-767152D69AE4}" type="presParOf" srcId="{A4EC3001-F224-419E-B724-49D8AF691B7B}" destId="{038D845A-3AC7-4F9F-8371-C0500F21B62E}" srcOrd="0" destOrd="0" presId="urn:microsoft.com/office/officeart/2005/8/layout/orgChart1"/>
    <dgm:cxn modelId="{0F9E7279-804B-4EE1-96D4-6CF589929414}" type="presParOf" srcId="{A4EC3001-F224-419E-B724-49D8AF691B7B}" destId="{10FB411B-B30A-499D-9F59-E409771761EC}" srcOrd="1" destOrd="0" presId="urn:microsoft.com/office/officeart/2005/8/layout/orgChart1"/>
    <dgm:cxn modelId="{8AE451B6-9ED6-4880-A731-7A1DB2B0C41B}" type="presParOf" srcId="{E9FE7EE5-E5F6-4C10-B89D-EAB8EE4FA643}" destId="{C9211B83-B973-4650-A9DE-80EBB2737FD4}" srcOrd="1" destOrd="0" presId="urn:microsoft.com/office/officeart/2005/8/layout/orgChart1"/>
    <dgm:cxn modelId="{EF03FFAE-48EC-415E-9E17-FA1E97367456}" type="presParOf" srcId="{E9FE7EE5-E5F6-4C10-B89D-EAB8EE4FA643}" destId="{24BEC5BF-6EA4-48BA-8915-FA9EB0128E90}" srcOrd="2" destOrd="0" presId="urn:microsoft.com/office/officeart/2005/8/layout/orgChart1"/>
    <dgm:cxn modelId="{135E31A4-6A67-49F0-BEE1-60A1B73D5922}" type="presParOf" srcId="{AF10094C-3D93-44CA-B3E0-0B056A9C48F1}" destId="{1A17E5B7-4F92-4F58-9FBF-FDA031648D72}" srcOrd="8" destOrd="0" presId="urn:microsoft.com/office/officeart/2005/8/layout/orgChart1"/>
    <dgm:cxn modelId="{8F25CBB5-BADB-4626-ACC5-4A0E57C888E6}" type="presParOf" srcId="{AF10094C-3D93-44CA-B3E0-0B056A9C48F1}" destId="{39AC0735-116F-4334-9B00-AC834B0F6BE1}" srcOrd="9" destOrd="0" presId="urn:microsoft.com/office/officeart/2005/8/layout/orgChart1"/>
    <dgm:cxn modelId="{AB190BF5-D5B7-4701-BC1C-E2EB7CEFBCF9}" type="presParOf" srcId="{39AC0735-116F-4334-9B00-AC834B0F6BE1}" destId="{651EC84B-962D-49ED-8B1D-4521D7AA158D}" srcOrd="0" destOrd="0" presId="urn:microsoft.com/office/officeart/2005/8/layout/orgChart1"/>
    <dgm:cxn modelId="{79AC5890-C73F-4608-95B7-51AEA33A3438}" type="presParOf" srcId="{651EC84B-962D-49ED-8B1D-4521D7AA158D}" destId="{07D5AA05-BF88-4589-BA40-BE2DAA88C1A5}" srcOrd="0" destOrd="0" presId="urn:microsoft.com/office/officeart/2005/8/layout/orgChart1"/>
    <dgm:cxn modelId="{E77D598B-BC01-42FB-A280-940FEA7599F4}" type="presParOf" srcId="{651EC84B-962D-49ED-8B1D-4521D7AA158D}" destId="{EF4C02D0-7DD7-43DC-BF20-496D8E8F9E81}" srcOrd="1" destOrd="0" presId="urn:microsoft.com/office/officeart/2005/8/layout/orgChart1"/>
    <dgm:cxn modelId="{A3D6B44A-C40A-4FB6-93BE-6CDF3A6EC911}" type="presParOf" srcId="{39AC0735-116F-4334-9B00-AC834B0F6BE1}" destId="{25D2EEA8-A91A-462C-8481-789E884F65D5}" srcOrd="1" destOrd="0" presId="urn:microsoft.com/office/officeart/2005/8/layout/orgChart1"/>
    <dgm:cxn modelId="{F0794090-6A20-4286-B2CD-277EFD695B53}" type="presParOf" srcId="{39AC0735-116F-4334-9B00-AC834B0F6BE1}" destId="{EDB43124-F148-483C-8AD6-4160F4B4BCE4}" srcOrd="2" destOrd="0" presId="urn:microsoft.com/office/officeart/2005/8/layout/orgChart1"/>
    <dgm:cxn modelId="{E67EEB24-F246-472E-861A-817188C72C9F}" type="presParOf" srcId="{6854C406-328E-4301-AF93-83399026CED6}" destId="{D7661973-E4D3-4566-8D0A-E317EB9ED364}" srcOrd="2" destOrd="0" presId="urn:microsoft.com/office/officeart/2005/8/layout/orgChart1"/>
    <dgm:cxn modelId="{6BCFEF5F-2475-45C7-8820-42C48446BC0B}" type="presParOf" srcId="{CC3D740F-4A8F-4B0C-B2A2-C13DA5B947BF}" destId="{ED33E465-4F3D-4C0B-AC19-6C2765CC9C6A}" srcOrd="4" destOrd="0" presId="urn:microsoft.com/office/officeart/2005/8/layout/orgChart1"/>
    <dgm:cxn modelId="{EBB05DC7-2711-46AC-A916-637923ED10C9}" type="presParOf" srcId="{CC3D740F-4A8F-4B0C-B2A2-C13DA5B947BF}" destId="{F7CC61E3-943F-4E8E-8D63-3253354FB7C7}" srcOrd="5" destOrd="0" presId="urn:microsoft.com/office/officeart/2005/8/layout/orgChart1"/>
    <dgm:cxn modelId="{70C65F1A-A8D5-4707-917A-1A0AB3FBAD50}" type="presParOf" srcId="{F7CC61E3-943F-4E8E-8D63-3253354FB7C7}" destId="{E6B6C492-507F-454F-972E-E26E567C608A}" srcOrd="0" destOrd="0" presId="urn:microsoft.com/office/officeart/2005/8/layout/orgChart1"/>
    <dgm:cxn modelId="{4947FB20-3626-4752-A358-E2036377F5B4}" type="presParOf" srcId="{E6B6C492-507F-454F-972E-E26E567C608A}" destId="{483EE565-A943-4EF6-BC37-9C7B1237A8AC}" srcOrd="0" destOrd="0" presId="urn:microsoft.com/office/officeart/2005/8/layout/orgChart1"/>
    <dgm:cxn modelId="{3EF599FE-7CB5-495C-9FF4-A68630426131}" type="presParOf" srcId="{E6B6C492-507F-454F-972E-E26E567C608A}" destId="{A8D2E229-E9D1-4F2E-A976-D8A2D0D8272F}" srcOrd="1" destOrd="0" presId="urn:microsoft.com/office/officeart/2005/8/layout/orgChart1"/>
    <dgm:cxn modelId="{4A9C5D5D-8864-4268-B896-17D8C74C98AA}" type="presParOf" srcId="{F7CC61E3-943F-4E8E-8D63-3253354FB7C7}" destId="{D09F646C-1B15-41D6-A958-27BFA5AC1080}" srcOrd="1" destOrd="0" presId="urn:microsoft.com/office/officeart/2005/8/layout/orgChart1"/>
    <dgm:cxn modelId="{CDCDCE34-BC4D-43D3-B836-5B0FB6245678}" type="presParOf" srcId="{F7CC61E3-943F-4E8E-8D63-3253354FB7C7}" destId="{C8E5E920-D86D-4CEE-B682-841270ED5E27}" srcOrd="2" destOrd="0" presId="urn:microsoft.com/office/officeart/2005/8/layout/orgChart1"/>
    <dgm:cxn modelId="{9670A27F-4597-411C-B8E5-A384E737E502}" type="presParOf" srcId="{CC3D740F-4A8F-4B0C-B2A2-C13DA5B947BF}" destId="{D442016E-A520-49DC-B52E-08E406B96D68}" srcOrd="6" destOrd="0" presId="urn:microsoft.com/office/officeart/2005/8/layout/orgChart1"/>
    <dgm:cxn modelId="{CDE6E70A-220A-4EA4-9E07-F9FAB8700283}" type="presParOf" srcId="{CC3D740F-4A8F-4B0C-B2A2-C13DA5B947BF}" destId="{C8856BC7-429F-4129-9181-9B0666B05618}" srcOrd="7" destOrd="0" presId="urn:microsoft.com/office/officeart/2005/8/layout/orgChart1"/>
    <dgm:cxn modelId="{76B6F067-3EE6-4DA4-86E7-327DC9D14A29}" type="presParOf" srcId="{C8856BC7-429F-4129-9181-9B0666B05618}" destId="{ABE14AE2-D581-4C3D-9F93-1AC4509922FF}" srcOrd="0" destOrd="0" presId="urn:microsoft.com/office/officeart/2005/8/layout/orgChart1"/>
    <dgm:cxn modelId="{4C5E8980-32B8-4AD4-80BD-94CA2CD7D1CD}" type="presParOf" srcId="{ABE14AE2-D581-4C3D-9F93-1AC4509922FF}" destId="{0F1E3053-9278-4236-9A4B-0409EE2D19FF}" srcOrd="0" destOrd="0" presId="urn:microsoft.com/office/officeart/2005/8/layout/orgChart1"/>
    <dgm:cxn modelId="{A6FFE626-5A75-453D-B0E2-BA7E0DECBCB2}" type="presParOf" srcId="{ABE14AE2-D581-4C3D-9F93-1AC4509922FF}" destId="{D9964338-E49D-4154-83F2-C426043B5C9A}" srcOrd="1" destOrd="0" presId="urn:microsoft.com/office/officeart/2005/8/layout/orgChart1"/>
    <dgm:cxn modelId="{895A983B-8326-43C1-ACEA-766936ADB4BE}" type="presParOf" srcId="{C8856BC7-429F-4129-9181-9B0666B05618}" destId="{B6FC2A6A-8C14-413E-9139-7073AB554A52}" srcOrd="1" destOrd="0" presId="urn:microsoft.com/office/officeart/2005/8/layout/orgChart1"/>
    <dgm:cxn modelId="{7E2937D0-9EDD-4FD0-A3B7-7D9700E4B980}" type="presParOf" srcId="{B6FC2A6A-8C14-413E-9139-7073AB554A52}" destId="{AA902957-E66B-4919-99EE-C3B76F954A0D}" srcOrd="0" destOrd="0" presId="urn:microsoft.com/office/officeart/2005/8/layout/orgChart1"/>
    <dgm:cxn modelId="{54683BF4-31EC-4730-91BA-019C5E908A50}" type="presParOf" srcId="{B6FC2A6A-8C14-413E-9139-7073AB554A52}" destId="{8B8DCF9E-BDB7-419A-B612-F530A367B77E}" srcOrd="1" destOrd="0" presId="urn:microsoft.com/office/officeart/2005/8/layout/orgChart1"/>
    <dgm:cxn modelId="{1A3A36E4-74D0-494A-9247-8CA44464207D}" type="presParOf" srcId="{8B8DCF9E-BDB7-419A-B612-F530A367B77E}" destId="{7F340C7D-8CCE-40F0-8FE3-72E3BE626458}" srcOrd="0" destOrd="0" presId="urn:microsoft.com/office/officeart/2005/8/layout/orgChart1"/>
    <dgm:cxn modelId="{D37CD37F-CAD0-4EAA-A27F-E73781E92A2B}" type="presParOf" srcId="{7F340C7D-8CCE-40F0-8FE3-72E3BE626458}" destId="{36D5A273-6A15-4B37-97F5-2296F3C8C939}" srcOrd="0" destOrd="0" presId="urn:microsoft.com/office/officeart/2005/8/layout/orgChart1"/>
    <dgm:cxn modelId="{B174BDAF-31A2-404D-B86A-67D714B064E3}" type="presParOf" srcId="{7F340C7D-8CCE-40F0-8FE3-72E3BE626458}" destId="{E42FBF3D-55CF-4936-92F7-36D07D3709CF}" srcOrd="1" destOrd="0" presId="urn:microsoft.com/office/officeart/2005/8/layout/orgChart1"/>
    <dgm:cxn modelId="{E3C016D9-D10B-417B-B02A-8FF9B942080A}" type="presParOf" srcId="{8B8DCF9E-BDB7-419A-B612-F530A367B77E}" destId="{78FA6368-8EA6-48FF-BA3C-D7723B3556FA}" srcOrd="1" destOrd="0" presId="urn:microsoft.com/office/officeart/2005/8/layout/orgChart1"/>
    <dgm:cxn modelId="{C4BE9F42-E6E9-486D-9395-F8A58C198A56}" type="presParOf" srcId="{8B8DCF9E-BDB7-419A-B612-F530A367B77E}" destId="{ED93DCFC-61CD-41BC-82C7-93A7C9E21390}" srcOrd="2" destOrd="0" presId="urn:microsoft.com/office/officeart/2005/8/layout/orgChart1"/>
    <dgm:cxn modelId="{7D782AAE-F5E6-4523-B182-641FF36ED228}" type="presParOf" srcId="{B6FC2A6A-8C14-413E-9139-7073AB554A52}" destId="{3A90043F-C416-412C-80B6-35ED9D9F9AC3}" srcOrd="2" destOrd="0" presId="urn:microsoft.com/office/officeart/2005/8/layout/orgChart1"/>
    <dgm:cxn modelId="{2AB0564F-FA40-4446-8546-7A80EDD6EAED}" type="presParOf" srcId="{B6FC2A6A-8C14-413E-9139-7073AB554A52}" destId="{FC3C1A1E-005F-4730-95D3-F3A95B595FBB}" srcOrd="3" destOrd="0" presId="urn:microsoft.com/office/officeart/2005/8/layout/orgChart1"/>
    <dgm:cxn modelId="{259193E9-1EE9-4A05-A60E-F7525B5AD2E4}" type="presParOf" srcId="{FC3C1A1E-005F-4730-95D3-F3A95B595FBB}" destId="{CD8E3D0D-FF19-4282-B182-ED2466457ADB}" srcOrd="0" destOrd="0" presId="urn:microsoft.com/office/officeart/2005/8/layout/orgChart1"/>
    <dgm:cxn modelId="{5EB5A5A0-4BFD-44DB-9241-2EB7997AB231}" type="presParOf" srcId="{CD8E3D0D-FF19-4282-B182-ED2466457ADB}" destId="{99124897-F026-4EA7-A412-5FBA6F84741D}" srcOrd="0" destOrd="0" presId="urn:microsoft.com/office/officeart/2005/8/layout/orgChart1"/>
    <dgm:cxn modelId="{75D1BDEE-48A4-4206-9C01-86142B5173AC}" type="presParOf" srcId="{CD8E3D0D-FF19-4282-B182-ED2466457ADB}" destId="{06788968-4810-4FEC-90BE-48AB6D78817C}" srcOrd="1" destOrd="0" presId="urn:microsoft.com/office/officeart/2005/8/layout/orgChart1"/>
    <dgm:cxn modelId="{E60C4AA6-0E3B-42F2-87FD-241B336FDB7D}" type="presParOf" srcId="{FC3C1A1E-005F-4730-95D3-F3A95B595FBB}" destId="{78C4CB00-C137-4575-BF21-B1291132DFA3}" srcOrd="1" destOrd="0" presId="urn:microsoft.com/office/officeart/2005/8/layout/orgChart1"/>
    <dgm:cxn modelId="{4295420E-1E1B-4DBF-AA45-2B6C87D308D1}" type="presParOf" srcId="{FC3C1A1E-005F-4730-95D3-F3A95B595FBB}" destId="{8955D313-7FEC-4264-9955-4CD3D09150C6}" srcOrd="2" destOrd="0" presId="urn:microsoft.com/office/officeart/2005/8/layout/orgChart1"/>
    <dgm:cxn modelId="{43E48A34-A7AB-4499-A396-EF9143C00801}" type="presParOf" srcId="{C8856BC7-429F-4129-9181-9B0666B05618}" destId="{071D3B4F-6094-4241-99E5-5ECD0D945D1A}" srcOrd="2" destOrd="0" presId="urn:microsoft.com/office/officeart/2005/8/layout/orgChart1"/>
    <dgm:cxn modelId="{6C7D4FF4-6C16-46B2-86E1-B23B519DC1F0}" type="presParOf" srcId="{40010574-940A-4846-8CE0-5972F76CFD58}" destId="{C69F3937-9104-4486-8DB4-8537EC06F5BC}" srcOrd="2" destOrd="0" presId="urn:microsoft.com/office/officeart/2005/8/layout/orgChart1"/>
    <dgm:cxn modelId="{DA5C3831-955D-4D9B-B2F6-BAA7FA852128}" type="presParOf" srcId="{306DD428-4180-4CF5-89AF-DA8D31393BB0}" destId="{4CACAA7B-D5ED-400B-BB17-97C920B2E9F7}" srcOrd="2" destOrd="0" presId="urn:microsoft.com/office/officeart/2005/8/layout/orgChart1"/>
    <dgm:cxn modelId="{79DD6435-457A-468B-B7A7-A05B4824D10F}" type="presParOf" srcId="{306DD428-4180-4CF5-89AF-DA8D31393BB0}" destId="{AFF9E7AE-15EF-48BB-BCCC-ED61DE85DB4F}" srcOrd="3" destOrd="0" presId="urn:microsoft.com/office/officeart/2005/8/layout/orgChart1"/>
    <dgm:cxn modelId="{8C6D9B37-2675-41EF-9F15-BCFC4E1FA4B1}" type="presParOf" srcId="{AFF9E7AE-15EF-48BB-BCCC-ED61DE85DB4F}" destId="{0AC55D4F-FD77-4B16-BEA8-3DE1E33F7862}" srcOrd="0" destOrd="0" presId="urn:microsoft.com/office/officeart/2005/8/layout/orgChart1"/>
    <dgm:cxn modelId="{0CB9C542-4B52-41CD-BE3A-B192ABD2E8EA}" type="presParOf" srcId="{0AC55D4F-FD77-4B16-BEA8-3DE1E33F7862}" destId="{668EF4CF-4857-4656-B287-6A5C050C1F3F}" srcOrd="0" destOrd="0" presId="urn:microsoft.com/office/officeart/2005/8/layout/orgChart1"/>
    <dgm:cxn modelId="{40D65089-0617-463D-AF40-CCB22110D2F7}" type="presParOf" srcId="{0AC55D4F-FD77-4B16-BEA8-3DE1E33F7862}" destId="{BFE2CE7A-0712-44CA-B7B1-243AB9AAA45F}" srcOrd="1" destOrd="0" presId="urn:microsoft.com/office/officeart/2005/8/layout/orgChart1"/>
    <dgm:cxn modelId="{3AF77BEE-61E4-44C3-8137-278297AE02CD}" type="presParOf" srcId="{AFF9E7AE-15EF-48BB-BCCC-ED61DE85DB4F}" destId="{363B1755-A305-4683-A524-19244548506C}" srcOrd="1" destOrd="0" presId="urn:microsoft.com/office/officeart/2005/8/layout/orgChart1"/>
    <dgm:cxn modelId="{5C9059A9-A014-407F-9ADF-2C4B9A4C5902}" type="presParOf" srcId="{AFF9E7AE-15EF-48BB-BCCC-ED61DE85DB4F}" destId="{167482D0-F896-4FDF-A277-47E949109A4A}" srcOrd="2" destOrd="0" presId="urn:microsoft.com/office/officeart/2005/8/layout/orgChart1"/>
    <dgm:cxn modelId="{22DFC7EF-780D-49E3-81DA-79AE468BD9D3}" type="presParOf" srcId="{306DD428-4180-4CF5-89AF-DA8D31393BB0}" destId="{E0844D5C-6E5B-45DE-AAD2-4CC8A7DF8012}" srcOrd="4" destOrd="0" presId="urn:microsoft.com/office/officeart/2005/8/layout/orgChart1"/>
    <dgm:cxn modelId="{8E5413B4-17CA-4A6D-8AEE-68BAC5B43FF9}" type="presParOf" srcId="{306DD428-4180-4CF5-89AF-DA8D31393BB0}" destId="{590DDEBE-AE20-4655-B2CF-D2352DE6DF8D}" srcOrd="5" destOrd="0" presId="urn:microsoft.com/office/officeart/2005/8/layout/orgChart1"/>
    <dgm:cxn modelId="{A3CECF63-E0DE-4853-99FF-2F92FFF22D98}" type="presParOf" srcId="{590DDEBE-AE20-4655-B2CF-D2352DE6DF8D}" destId="{1DBACF2E-99FD-44E8-AD67-16063F1769A3}" srcOrd="0" destOrd="0" presId="urn:microsoft.com/office/officeart/2005/8/layout/orgChart1"/>
    <dgm:cxn modelId="{301A4FF3-B921-46B6-B2CD-503F5790A4C0}" type="presParOf" srcId="{1DBACF2E-99FD-44E8-AD67-16063F1769A3}" destId="{95301D10-81A1-4172-B01E-A14222E9C2FB}" srcOrd="0" destOrd="0" presId="urn:microsoft.com/office/officeart/2005/8/layout/orgChart1"/>
    <dgm:cxn modelId="{9950FE86-782E-4D2A-9921-B5FA6AE6B502}" type="presParOf" srcId="{1DBACF2E-99FD-44E8-AD67-16063F1769A3}" destId="{2B953FDF-073C-42EF-8B8E-4653D5A07704}" srcOrd="1" destOrd="0" presId="urn:microsoft.com/office/officeart/2005/8/layout/orgChart1"/>
    <dgm:cxn modelId="{3B36457F-BD5F-41EA-BCE3-BB7C4B85B0BE}" type="presParOf" srcId="{590DDEBE-AE20-4655-B2CF-D2352DE6DF8D}" destId="{B1B4BC12-9B1D-45A4-85D4-6686587B4F5C}" srcOrd="1" destOrd="0" presId="urn:microsoft.com/office/officeart/2005/8/layout/orgChart1"/>
    <dgm:cxn modelId="{5EAEFE4B-D723-4A66-9E85-3763C77B701F}" type="presParOf" srcId="{590DDEBE-AE20-4655-B2CF-D2352DE6DF8D}" destId="{52630CFB-E916-418D-A955-9F9A86908E73}" srcOrd="2" destOrd="0" presId="urn:microsoft.com/office/officeart/2005/8/layout/orgChart1"/>
    <dgm:cxn modelId="{0EFA4A32-F2FE-45E2-8E55-5DC1F9630D64}" type="presParOf" srcId="{306DD428-4180-4CF5-89AF-DA8D31393BB0}" destId="{96EF2B5C-CC06-4BB5-9AA2-34CB5899086B}" srcOrd="6" destOrd="0" presId="urn:microsoft.com/office/officeart/2005/8/layout/orgChart1"/>
    <dgm:cxn modelId="{F9DDC23F-BB57-4FCA-A2D5-898DA3552378}" type="presParOf" srcId="{306DD428-4180-4CF5-89AF-DA8D31393BB0}" destId="{327F066A-0FDA-4145-A538-1118BDDF6BD3}" srcOrd="7" destOrd="0" presId="urn:microsoft.com/office/officeart/2005/8/layout/orgChart1"/>
    <dgm:cxn modelId="{17B56BCF-7D4A-4DDA-B4E4-BFBD7E5C367E}" type="presParOf" srcId="{327F066A-0FDA-4145-A538-1118BDDF6BD3}" destId="{A2660EEE-538C-4E33-85C5-E6F616FFE87D}" srcOrd="0" destOrd="0" presId="urn:microsoft.com/office/officeart/2005/8/layout/orgChart1"/>
    <dgm:cxn modelId="{28599348-8A26-48D7-A18F-3847C8D6D660}" type="presParOf" srcId="{A2660EEE-538C-4E33-85C5-E6F616FFE87D}" destId="{2B05A584-2FB3-4A23-B2A2-2B819A2CF6C9}" srcOrd="0" destOrd="0" presId="urn:microsoft.com/office/officeart/2005/8/layout/orgChart1"/>
    <dgm:cxn modelId="{181B215C-D188-4D09-BFD0-E5BA6E01F86E}" type="presParOf" srcId="{A2660EEE-538C-4E33-85C5-E6F616FFE87D}" destId="{E501C04F-2C99-441A-B06E-198F63C1D75F}" srcOrd="1" destOrd="0" presId="urn:microsoft.com/office/officeart/2005/8/layout/orgChart1"/>
    <dgm:cxn modelId="{4ECB28BD-AFAE-40B6-9A59-C5E8E782FC7B}" type="presParOf" srcId="{327F066A-0FDA-4145-A538-1118BDDF6BD3}" destId="{232B143E-D025-409B-829F-584D5D2A2684}" srcOrd="1" destOrd="0" presId="urn:microsoft.com/office/officeart/2005/8/layout/orgChart1"/>
    <dgm:cxn modelId="{0BA95F87-0C64-4597-A6EC-96DE8EB4F61B}" type="presParOf" srcId="{327F066A-0FDA-4145-A538-1118BDDF6BD3}" destId="{5A369631-C816-4C57-B18C-855D152FFADE}" srcOrd="2" destOrd="0" presId="urn:microsoft.com/office/officeart/2005/8/layout/orgChart1"/>
    <dgm:cxn modelId="{ADD9BE0E-FEFE-4B61-918B-FDA88AD62E95}" type="presParOf" srcId="{306DD428-4180-4CF5-89AF-DA8D31393BB0}" destId="{B6950902-2C46-4DF5-A3B6-415A0F293138}" srcOrd="8" destOrd="0" presId="urn:microsoft.com/office/officeart/2005/8/layout/orgChart1"/>
    <dgm:cxn modelId="{EDBC12FC-22CB-4BBE-A5FC-CA01B5573D14}" type="presParOf" srcId="{306DD428-4180-4CF5-89AF-DA8D31393BB0}" destId="{AF2B4E54-FAD6-4717-A0DF-AB88DA77D4F7}" srcOrd="9" destOrd="0" presId="urn:microsoft.com/office/officeart/2005/8/layout/orgChart1"/>
    <dgm:cxn modelId="{58075A84-34B1-491E-9E2D-FD5B399E9BAF}" type="presParOf" srcId="{AF2B4E54-FAD6-4717-A0DF-AB88DA77D4F7}" destId="{07390EC5-BE56-43A6-9852-86D4DAB36000}" srcOrd="0" destOrd="0" presId="urn:microsoft.com/office/officeart/2005/8/layout/orgChart1"/>
    <dgm:cxn modelId="{EF4846E2-D29F-4084-B152-FB8B78515267}" type="presParOf" srcId="{07390EC5-BE56-43A6-9852-86D4DAB36000}" destId="{F70A69F2-79AD-4D3F-A878-26315091621D}" srcOrd="0" destOrd="0" presId="urn:microsoft.com/office/officeart/2005/8/layout/orgChart1"/>
    <dgm:cxn modelId="{6AD4687C-FB1D-451F-BCB0-17DF0B92DC66}" type="presParOf" srcId="{07390EC5-BE56-43A6-9852-86D4DAB36000}" destId="{F20D7991-B0CD-46AF-87AA-1B91BB250768}" srcOrd="1" destOrd="0" presId="urn:microsoft.com/office/officeart/2005/8/layout/orgChart1"/>
    <dgm:cxn modelId="{75EB2BE6-2FD1-42E9-93CA-A2E497DAD364}" type="presParOf" srcId="{AF2B4E54-FAD6-4717-A0DF-AB88DA77D4F7}" destId="{4A269C00-5E7E-448F-AC72-E131E422D274}" srcOrd="1" destOrd="0" presId="urn:microsoft.com/office/officeart/2005/8/layout/orgChart1"/>
    <dgm:cxn modelId="{F5D479EC-7A06-47F8-B4A7-FCD26EF2BB36}" type="presParOf" srcId="{AF2B4E54-FAD6-4717-A0DF-AB88DA77D4F7}" destId="{57157706-2445-4119-A502-F758A60EC817}" srcOrd="2" destOrd="0" presId="urn:microsoft.com/office/officeart/2005/8/layout/orgChart1"/>
    <dgm:cxn modelId="{DE85AFDB-7F48-4977-9717-2AC5FED80B9D}" type="presParOf" srcId="{76A8DADD-4751-4E95-BA7B-BD7737F4B5D7}" destId="{88CC0395-423C-4014-89BC-E9896B33F44F}" srcOrd="2" destOrd="0" presId="urn:microsoft.com/office/officeart/2005/8/layout/orgChart1"/>
    <dgm:cxn modelId="{8C1800D7-3727-458B-AF7E-85F63DC6F2D7}" type="presParOf" srcId="{8DF24412-645D-441D-9497-CD5EE4D7D504}" destId="{F95443C2-CA4F-4BD0-B484-2B899F33FD8E}" srcOrd="2" destOrd="0" presId="urn:microsoft.com/office/officeart/2005/8/layout/orgChart1"/>
    <dgm:cxn modelId="{DE91AAC9-966F-4325-B315-49F71957DB10}" type="presParOf" srcId="{8DF24412-645D-441D-9497-CD5EE4D7D504}" destId="{04CD2AC3-B9F4-452E-988F-6D6AA6A51AD1}" srcOrd="3" destOrd="0" presId="urn:microsoft.com/office/officeart/2005/8/layout/orgChart1"/>
    <dgm:cxn modelId="{F2A5BEC1-4942-4EE4-987C-623344554645}" type="presParOf" srcId="{04CD2AC3-B9F4-452E-988F-6D6AA6A51AD1}" destId="{C52C7F48-51E3-4ED0-8F8E-80ECB4192367}" srcOrd="0" destOrd="0" presId="urn:microsoft.com/office/officeart/2005/8/layout/orgChart1"/>
    <dgm:cxn modelId="{DEA89A01-D9EB-4A06-B04B-681262AB3722}" type="presParOf" srcId="{C52C7F48-51E3-4ED0-8F8E-80ECB4192367}" destId="{36FAA1DA-FC22-4EB5-B205-CE5DAE354234}" srcOrd="0" destOrd="0" presId="urn:microsoft.com/office/officeart/2005/8/layout/orgChart1"/>
    <dgm:cxn modelId="{5E4A7D31-6F69-4540-AEA2-C9104EBFF63B}" type="presParOf" srcId="{C52C7F48-51E3-4ED0-8F8E-80ECB4192367}" destId="{D67BA036-4ACE-45D3-B39B-B8BD1F923A0B}" srcOrd="1" destOrd="0" presId="urn:microsoft.com/office/officeart/2005/8/layout/orgChart1"/>
    <dgm:cxn modelId="{3805031D-6FFA-440D-A1E5-2EC50D690246}" type="presParOf" srcId="{04CD2AC3-B9F4-452E-988F-6D6AA6A51AD1}" destId="{A483A6A9-C631-4E98-AC15-103F1E3ECDF2}" srcOrd="1" destOrd="0" presId="urn:microsoft.com/office/officeart/2005/8/layout/orgChart1"/>
    <dgm:cxn modelId="{F07E011F-0F61-4BBF-9CEC-D45472AD5669}" type="presParOf" srcId="{A483A6A9-C631-4E98-AC15-103F1E3ECDF2}" destId="{D08F9803-44F8-488B-828B-736B71C98D04}" srcOrd="0" destOrd="0" presId="urn:microsoft.com/office/officeart/2005/8/layout/orgChart1"/>
    <dgm:cxn modelId="{906975AB-EFA6-4CA2-93BC-29700E85B89F}" type="presParOf" srcId="{A483A6A9-C631-4E98-AC15-103F1E3ECDF2}" destId="{74DD21E0-F547-43AC-97E2-004FBDBC4CF8}" srcOrd="1" destOrd="0" presId="urn:microsoft.com/office/officeart/2005/8/layout/orgChart1"/>
    <dgm:cxn modelId="{59604B19-4915-44CD-8CAB-BE66F0D9D634}" type="presParOf" srcId="{74DD21E0-F547-43AC-97E2-004FBDBC4CF8}" destId="{F815E25B-7727-4D40-9820-6374E52EBDF0}" srcOrd="0" destOrd="0" presId="urn:microsoft.com/office/officeart/2005/8/layout/orgChart1"/>
    <dgm:cxn modelId="{0A0EC683-E753-4D6A-87A6-DDA3D1A198AB}" type="presParOf" srcId="{F815E25B-7727-4D40-9820-6374E52EBDF0}" destId="{87309521-18EA-4A2F-AE74-40909383760D}" srcOrd="0" destOrd="0" presId="urn:microsoft.com/office/officeart/2005/8/layout/orgChart1"/>
    <dgm:cxn modelId="{A3050D52-412C-400E-9A53-E9BA620334A0}" type="presParOf" srcId="{F815E25B-7727-4D40-9820-6374E52EBDF0}" destId="{8E801C8E-B9A1-46CF-A612-349DE958BA70}" srcOrd="1" destOrd="0" presId="urn:microsoft.com/office/officeart/2005/8/layout/orgChart1"/>
    <dgm:cxn modelId="{B35E2C98-AB5F-40B0-B5D5-ECE4F39613FF}" type="presParOf" srcId="{74DD21E0-F547-43AC-97E2-004FBDBC4CF8}" destId="{DFC93294-584C-49C5-8F75-D652256D5625}" srcOrd="1" destOrd="0" presId="urn:microsoft.com/office/officeart/2005/8/layout/orgChart1"/>
    <dgm:cxn modelId="{4BBA0864-9F6E-4970-9761-5148F1A36AC2}" type="presParOf" srcId="{74DD21E0-F547-43AC-97E2-004FBDBC4CF8}" destId="{1F66D5B8-2C3B-491B-909A-949779D6A7E0}" srcOrd="2" destOrd="0" presId="urn:microsoft.com/office/officeart/2005/8/layout/orgChart1"/>
    <dgm:cxn modelId="{B4FF3665-512B-4E67-92C1-24D8995BA3FA}" type="presParOf" srcId="{A483A6A9-C631-4E98-AC15-103F1E3ECDF2}" destId="{14F1F0FB-8DE2-436F-BBCE-B709D410FD58}" srcOrd="2" destOrd="0" presId="urn:microsoft.com/office/officeart/2005/8/layout/orgChart1"/>
    <dgm:cxn modelId="{6E0F6833-A9CD-4954-AAA2-27AFF6A64355}" type="presParOf" srcId="{A483A6A9-C631-4E98-AC15-103F1E3ECDF2}" destId="{00F3FD11-3D91-44FC-8C70-53991F2D4DAD}" srcOrd="3" destOrd="0" presId="urn:microsoft.com/office/officeart/2005/8/layout/orgChart1"/>
    <dgm:cxn modelId="{7CE73892-EF08-4876-A6DB-7460F54948E2}" type="presParOf" srcId="{00F3FD11-3D91-44FC-8C70-53991F2D4DAD}" destId="{634617DF-5519-46C2-828A-CEAE0CB9F9F8}" srcOrd="0" destOrd="0" presId="urn:microsoft.com/office/officeart/2005/8/layout/orgChart1"/>
    <dgm:cxn modelId="{6D1CEA0C-9FB1-42F6-B229-79D0A6DAB73D}" type="presParOf" srcId="{634617DF-5519-46C2-828A-CEAE0CB9F9F8}" destId="{1BC868A8-8677-48A3-981E-2D11187C5788}" srcOrd="0" destOrd="0" presId="urn:microsoft.com/office/officeart/2005/8/layout/orgChart1"/>
    <dgm:cxn modelId="{E582A0DC-EECD-4C2E-9679-6F32692F93C9}" type="presParOf" srcId="{634617DF-5519-46C2-828A-CEAE0CB9F9F8}" destId="{78B855A3-2BBE-4F11-B3C7-C92E7278EDAA}" srcOrd="1" destOrd="0" presId="urn:microsoft.com/office/officeart/2005/8/layout/orgChart1"/>
    <dgm:cxn modelId="{6C2BBD9B-D2C7-427A-88DC-D35C6B2DA05C}" type="presParOf" srcId="{00F3FD11-3D91-44FC-8C70-53991F2D4DAD}" destId="{CF646C8D-2BB9-41DA-9B2A-ED0B51F10C77}" srcOrd="1" destOrd="0" presId="urn:microsoft.com/office/officeart/2005/8/layout/orgChart1"/>
    <dgm:cxn modelId="{930B659A-4AA7-4691-8B27-8DD6FD6402E0}" type="presParOf" srcId="{00F3FD11-3D91-44FC-8C70-53991F2D4DAD}" destId="{C586EDD8-DDAC-4A10-9BCA-AADD57F5DE2D}" srcOrd="2" destOrd="0" presId="urn:microsoft.com/office/officeart/2005/8/layout/orgChart1"/>
    <dgm:cxn modelId="{A3F5CD41-3A0E-430C-8348-7A81082811E9}" type="presParOf" srcId="{A483A6A9-C631-4E98-AC15-103F1E3ECDF2}" destId="{349CA5DC-505A-4F8A-AADE-4ECCF6F0CC8E}" srcOrd="4" destOrd="0" presId="urn:microsoft.com/office/officeart/2005/8/layout/orgChart1"/>
    <dgm:cxn modelId="{9D3A1262-1F64-41E8-9CA7-2DDE4B0D7572}" type="presParOf" srcId="{A483A6A9-C631-4E98-AC15-103F1E3ECDF2}" destId="{1947ED53-FE6E-434C-8765-D25644B29655}" srcOrd="5" destOrd="0" presId="urn:microsoft.com/office/officeart/2005/8/layout/orgChart1"/>
    <dgm:cxn modelId="{554E61C8-AF9C-4393-89F7-016D096F4DC1}" type="presParOf" srcId="{1947ED53-FE6E-434C-8765-D25644B29655}" destId="{9AF40EEF-1747-476B-ADDE-F667A964B44E}" srcOrd="0" destOrd="0" presId="urn:microsoft.com/office/officeart/2005/8/layout/orgChart1"/>
    <dgm:cxn modelId="{BF95FE27-5925-4FCE-A028-5D5148AD5528}" type="presParOf" srcId="{9AF40EEF-1747-476B-ADDE-F667A964B44E}" destId="{F9A52797-BC89-4978-B417-3B3EF7823976}" srcOrd="0" destOrd="0" presId="urn:microsoft.com/office/officeart/2005/8/layout/orgChart1"/>
    <dgm:cxn modelId="{CAFCE020-B4CE-4CA5-93D1-7DE2E8DC2AB9}" type="presParOf" srcId="{9AF40EEF-1747-476B-ADDE-F667A964B44E}" destId="{AEFFF1E1-C66F-4E15-B9B4-B0B1C6E20C8F}" srcOrd="1" destOrd="0" presId="urn:microsoft.com/office/officeart/2005/8/layout/orgChart1"/>
    <dgm:cxn modelId="{676ACFA5-9CDC-41BC-A124-38B2A356DCAF}" type="presParOf" srcId="{1947ED53-FE6E-434C-8765-D25644B29655}" destId="{5F15E675-1C44-4057-8686-E3598AFD1E7E}" srcOrd="1" destOrd="0" presId="urn:microsoft.com/office/officeart/2005/8/layout/orgChart1"/>
    <dgm:cxn modelId="{7BC1ACE6-A402-4A5F-BF10-9C80A04D7CC9}" type="presParOf" srcId="{1947ED53-FE6E-434C-8765-D25644B29655}" destId="{0BAF68CC-2C6C-4D9E-BF1F-E5C1FC04A268}" srcOrd="2" destOrd="0" presId="urn:microsoft.com/office/officeart/2005/8/layout/orgChart1"/>
    <dgm:cxn modelId="{538230A6-9160-4B03-90EB-DC6E1F4DB12E}" type="presParOf" srcId="{A483A6A9-C631-4E98-AC15-103F1E3ECDF2}" destId="{C563561C-F307-435F-82E4-7DA96E3F879F}" srcOrd="6" destOrd="0" presId="urn:microsoft.com/office/officeart/2005/8/layout/orgChart1"/>
    <dgm:cxn modelId="{163C9C2D-2A15-4A20-9C59-A674E73F9941}" type="presParOf" srcId="{A483A6A9-C631-4E98-AC15-103F1E3ECDF2}" destId="{6F51ADCA-3A45-4B1F-A965-07F8C9D2E739}" srcOrd="7" destOrd="0" presId="urn:microsoft.com/office/officeart/2005/8/layout/orgChart1"/>
    <dgm:cxn modelId="{2077090F-6A1E-48C3-B1F8-22DB2D756F47}" type="presParOf" srcId="{6F51ADCA-3A45-4B1F-A965-07F8C9D2E739}" destId="{977C0AD0-C34B-46B4-82F8-18B58132BD03}" srcOrd="0" destOrd="0" presId="urn:microsoft.com/office/officeart/2005/8/layout/orgChart1"/>
    <dgm:cxn modelId="{F5D41823-927B-4F49-99A8-B9221E8FDC1B}" type="presParOf" srcId="{977C0AD0-C34B-46B4-82F8-18B58132BD03}" destId="{EA3A4C89-FDA2-4DD4-AD8E-ECBD80E5B971}" srcOrd="0" destOrd="0" presId="urn:microsoft.com/office/officeart/2005/8/layout/orgChart1"/>
    <dgm:cxn modelId="{56AE91D5-CD92-49FC-A594-2468BE1A348A}" type="presParOf" srcId="{977C0AD0-C34B-46B4-82F8-18B58132BD03}" destId="{4C27268F-365D-462E-850E-57CD8CA71397}" srcOrd="1" destOrd="0" presId="urn:microsoft.com/office/officeart/2005/8/layout/orgChart1"/>
    <dgm:cxn modelId="{2848416B-DF90-42A7-B10E-094B84C836D7}" type="presParOf" srcId="{6F51ADCA-3A45-4B1F-A965-07F8C9D2E739}" destId="{D0D8282E-FBB4-46D1-AEFE-8D1ADAFD685C}" srcOrd="1" destOrd="0" presId="urn:microsoft.com/office/officeart/2005/8/layout/orgChart1"/>
    <dgm:cxn modelId="{6848282C-0B55-46EE-9F22-E4E673D768BE}" type="presParOf" srcId="{6F51ADCA-3A45-4B1F-A965-07F8C9D2E739}" destId="{55A432C5-189E-4C9B-B075-EBF151995E74}" srcOrd="2" destOrd="0" presId="urn:microsoft.com/office/officeart/2005/8/layout/orgChart1"/>
    <dgm:cxn modelId="{E2F8FB7F-9424-49AE-A622-A16738D56604}" type="presParOf" srcId="{A483A6A9-C631-4E98-AC15-103F1E3ECDF2}" destId="{8EFD4D39-AC50-4CC7-ADA2-B56D6CE5D2A2}" srcOrd="8" destOrd="0" presId="urn:microsoft.com/office/officeart/2005/8/layout/orgChart1"/>
    <dgm:cxn modelId="{D771798E-A097-4DA6-A332-88362BF96A1A}" type="presParOf" srcId="{A483A6A9-C631-4E98-AC15-103F1E3ECDF2}" destId="{3A9127F4-FAE0-4AB3-AD23-89B4037B7355}" srcOrd="9" destOrd="0" presId="urn:microsoft.com/office/officeart/2005/8/layout/orgChart1"/>
    <dgm:cxn modelId="{20749E8B-56B1-484C-8EE5-75D94DA133D8}" type="presParOf" srcId="{3A9127F4-FAE0-4AB3-AD23-89B4037B7355}" destId="{8722C0C1-AA50-4754-A3BB-E57CD3278EA5}" srcOrd="0" destOrd="0" presId="urn:microsoft.com/office/officeart/2005/8/layout/orgChart1"/>
    <dgm:cxn modelId="{AC3DCCC3-D23E-4BA0-89A1-3E75217B956D}" type="presParOf" srcId="{8722C0C1-AA50-4754-A3BB-E57CD3278EA5}" destId="{9C8AAB43-BDEF-48EC-A632-03C862D0C933}" srcOrd="0" destOrd="0" presId="urn:microsoft.com/office/officeart/2005/8/layout/orgChart1"/>
    <dgm:cxn modelId="{5FE09ABA-3713-4B12-8753-29DFC378D686}" type="presParOf" srcId="{8722C0C1-AA50-4754-A3BB-E57CD3278EA5}" destId="{845506F1-B373-4718-AD28-566579CA06D9}" srcOrd="1" destOrd="0" presId="urn:microsoft.com/office/officeart/2005/8/layout/orgChart1"/>
    <dgm:cxn modelId="{EDF0C295-BBB7-4BBB-80C4-4D79B0704AE6}" type="presParOf" srcId="{3A9127F4-FAE0-4AB3-AD23-89B4037B7355}" destId="{1EE7950D-1D95-4461-B198-7BA5CB8B8F02}" srcOrd="1" destOrd="0" presId="urn:microsoft.com/office/officeart/2005/8/layout/orgChart1"/>
    <dgm:cxn modelId="{4C576539-074D-46A9-988B-DB35582B1617}" type="presParOf" srcId="{3A9127F4-FAE0-4AB3-AD23-89B4037B7355}" destId="{EBE55CB9-77AB-4802-94A9-97E5E29307B0}" srcOrd="2" destOrd="0" presId="urn:microsoft.com/office/officeart/2005/8/layout/orgChart1"/>
    <dgm:cxn modelId="{A48B201C-FF77-4188-98CC-5237045A0567}" type="presParOf" srcId="{A483A6A9-C631-4E98-AC15-103F1E3ECDF2}" destId="{CC805EEE-CEBE-4DA2-A777-4904119E895D}" srcOrd="10" destOrd="0" presId="urn:microsoft.com/office/officeart/2005/8/layout/orgChart1"/>
    <dgm:cxn modelId="{4F348013-CBB3-443C-8072-B1DBCDE6909C}" type="presParOf" srcId="{A483A6A9-C631-4E98-AC15-103F1E3ECDF2}" destId="{872EF120-DD41-47C4-81C6-2D28E01C6796}" srcOrd="11" destOrd="0" presId="urn:microsoft.com/office/officeart/2005/8/layout/orgChart1"/>
    <dgm:cxn modelId="{AB8A6F7B-2921-4525-A16A-88C81314D773}" type="presParOf" srcId="{872EF120-DD41-47C4-81C6-2D28E01C6796}" destId="{B2A3DC4E-92A7-4B2D-BE18-62B9DCB84582}" srcOrd="0" destOrd="0" presId="urn:microsoft.com/office/officeart/2005/8/layout/orgChart1"/>
    <dgm:cxn modelId="{543807AF-94F0-433F-934D-945747DFD19B}" type="presParOf" srcId="{B2A3DC4E-92A7-4B2D-BE18-62B9DCB84582}" destId="{67EA9CF3-1ED1-4D73-ADAA-C8ACCCD6ACEF}" srcOrd="0" destOrd="0" presId="urn:microsoft.com/office/officeart/2005/8/layout/orgChart1"/>
    <dgm:cxn modelId="{81F8D82D-B2E5-4A23-9D78-0263C07551B9}" type="presParOf" srcId="{B2A3DC4E-92A7-4B2D-BE18-62B9DCB84582}" destId="{2645A345-E7C3-4A5F-900A-A030060CD60C}" srcOrd="1" destOrd="0" presId="urn:microsoft.com/office/officeart/2005/8/layout/orgChart1"/>
    <dgm:cxn modelId="{9309F793-3D58-4FE8-BF9D-9F2FCD653CEC}" type="presParOf" srcId="{872EF120-DD41-47C4-81C6-2D28E01C6796}" destId="{00540A1C-3B83-4C74-BB67-630EF5DDC8CF}" srcOrd="1" destOrd="0" presId="urn:microsoft.com/office/officeart/2005/8/layout/orgChart1"/>
    <dgm:cxn modelId="{575893C6-6868-4782-A097-EA93C8D406DF}" type="presParOf" srcId="{872EF120-DD41-47C4-81C6-2D28E01C6796}" destId="{A3249073-0ACD-4437-BD4A-5A4D941B805B}" srcOrd="2" destOrd="0" presId="urn:microsoft.com/office/officeart/2005/8/layout/orgChart1"/>
    <dgm:cxn modelId="{829077E4-B04E-4789-9E24-35550E7C1379}" type="presParOf" srcId="{A483A6A9-C631-4E98-AC15-103F1E3ECDF2}" destId="{555E60CC-61CB-4DA5-AEB4-6663791F78B7}" srcOrd="12" destOrd="0" presId="urn:microsoft.com/office/officeart/2005/8/layout/orgChart1"/>
    <dgm:cxn modelId="{CBD4E33F-883C-42AD-8B00-5E9EF77239C8}" type="presParOf" srcId="{A483A6A9-C631-4E98-AC15-103F1E3ECDF2}" destId="{A2548C1A-3817-49C0-A4FC-E51C8D412EED}" srcOrd="13" destOrd="0" presId="urn:microsoft.com/office/officeart/2005/8/layout/orgChart1"/>
    <dgm:cxn modelId="{226E6A6A-7967-4A96-90BC-87EDAE6C080C}" type="presParOf" srcId="{A2548C1A-3817-49C0-A4FC-E51C8D412EED}" destId="{B4BEACE6-48D8-46BD-847B-89426780F605}" srcOrd="0" destOrd="0" presId="urn:microsoft.com/office/officeart/2005/8/layout/orgChart1"/>
    <dgm:cxn modelId="{C4AE9C13-3550-424A-868A-37549FAA83C1}" type="presParOf" srcId="{B4BEACE6-48D8-46BD-847B-89426780F605}" destId="{173ACD80-2F0B-4709-AF0D-1FE98412CD99}" srcOrd="0" destOrd="0" presId="urn:microsoft.com/office/officeart/2005/8/layout/orgChart1"/>
    <dgm:cxn modelId="{74D4BDF1-BC0D-40A5-859B-37E66D935330}" type="presParOf" srcId="{B4BEACE6-48D8-46BD-847B-89426780F605}" destId="{F0BBAE07-0D54-41BA-9084-D03C4DA389E2}" srcOrd="1" destOrd="0" presId="urn:microsoft.com/office/officeart/2005/8/layout/orgChart1"/>
    <dgm:cxn modelId="{777CA2A6-14B2-4C17-A712-64BED9A84375}" type="presParOf" srcId="{A2548C1A-3817-49C0-A4FC-E51C8D412EED}" destId="{9B5A5DD5-CCE6-42F4-B4D7-9A608E9D9396}" srcOrd="1" destOrd="0" presId="urn:microsoft.com/office/officeart/2005/8/layout/orgChart1"/>
    <dgm:cxn modelId="{D0031CC9-FE05-49B1-8135-D6448C550203}" type="presParOf" srcId="{A2548C1A-3817-49C0-A4FC-E51C8D412EED}" destId="{321B94B9-59EC-4C45-A17A-73AA290015A3}" srcOrd="2" destOrd="0" presId="urn:microsoft.com/office/officeart/2005/8/layout/orgChart1"/>
    <dgm:cxn modelId="{4F9438BA-FF60-455C-9829-9722369AFB8C}" type="presParOf" srcId="{04CD2AC3-B9F4-452E-988F-6D6AA6A51AD1}" destId="{7919A245-C851-4D3C-97D2-61160048C535}" srcOrd="2" destOrd="0" presId="urn:microsoft.com/office/officeart/2005/8/layout/orgChart1"/>
    <dgm:cxn modelId="{DA9DC673-F0B5-44D5-BAD5-C0508E4E535F}" type="presParOf" srcId="{023DE281-3339-4446-8BBE-45199B1E2EFF}" destId="{1090F25B-6E19-4051-847B-02E72B87BAD6}" srcOrd="2" destOrd="0" presId="urn:microsoft.com/office/officeart/2005/8/layout/orgChart1"/>
    <dgm:cxn modelId="{05665F88-AE5B-4EE6-88F8-6D0B2D0E3FFA}" type="presParOf" srcId="{13F906DA-C441-40BF-921A-C21EBF022FC4}" destId="{C6236C38-746C-412D-BC78-184F0860F140}" srcOrd="2" destOrd="0" presId="urn:microsoft.com/office/officeart/2005/8/layout/orgChart1"/>
    <dgm:cxn modelId="{BB960DC1-18B4-4473-A037-2EE85ED4E03D}" type="presParOf" srcId="{13F906DA-C441-40BF-921A-C21EBF022FC4}" destId="{C649C353-2D6B-4939-BD77-1686F1D457CC}" srcOrd="3" destOrd="0" presId="urn:microsoft.com/office/officeart/2005/8/layout/orgChart1"/>
    <dgm:cxn modelId="{54DBADEA-1999-407B-8F81-AAB42715900B}" type="presParOf" srcId="{C649C353-2D6B-4939-BD77-1686F1D457CC}" destId="{92E924F6-C36E-4E9F-B93F-0DC47C9127FD}" srcOrd="0" destOrd="0" presId="urn:microsoft.com/office/officeart/2005/8/layout/orgChart1"/>
    <dgm:cxn modelId="{1F4F4B3F-1CA7-4ED0-BC26-BE88A65A9400}" type="presParOf" srcId="{92E924F6-C36E-4E9F-B93F-0DC47C9127FD}" destId="{C109AEE3-4F65-4ACF-843B-91AA8716DB8E}" srcOrd="0" destOrd="0" presId="urn:microsoft.com/office/officeart/2005/8/layout/orgChart1"/>
    <dgm:cxn modelId="{514C0747-8542-4BB3-8CE8-49EF09D25C87}" type="presParOf" srcId="{92E924F6-C36E-4E9F-B93F-0DC47C9127FD}" destId="{F13885C7-9ADA-4B23-86A6-8E7F21F56864}" srcOrd="1" destOrd="0" presId="urn:microsoft.com/office/officeart/2005/8/layout/orgChart1"/>
    <dgm:cxn modelId="{B1FCF60B-2E56-440E-B325-567582D302B5}" type="presParOf" srcId="{C649C353-2D6B-4939-BD77-1686F1D457CC}" destId="{B619AC97-9B77-42B2-8E4E-AA133867B12D}" srcOrd="1" destOrd="0" presId="urn:microsoft.com/office/officeart/2005/8/layout/orgChart1"/>
    <dgm:cxn modelId="{C9B2B7CA-E104-44D9-B15C-F26A4231C7C1}" type="presParOf" srcId="{B619AC97-9B77-42B2-8E4E-AA133867B12D}" destId="{8E070F88-81CD-461B-AB0D-E7F5A4373F50}" srcOrd="0" destOrd="0" presId="urn:microsoft.com/office/officeart/2005/8/layout/orgChart1"/>
    <dgm:cxn modelId="{7AF03C28-9553-4E25-9103-8BE1749AFFCC}" type="presParOf" srcId="{B619AC97-9B77-42B2-8E4E-AA133867B12D}" destId="{F13818C5-9A47-4235-B7F7-F7EDFCF52515}" srcOrd="1" destOrd="0" presId="urn:microsoft.com/office/officeart/2005/8/layout/orgChart1"/>
    <dgm:cxn modelId="{A3DBD9C0-CCDF-4859-AC4B-E030309608F0}" type="presParOf" srcId="{F13818C5-9A47-4235-B7F7-F7EDFCF52515}" destId="{61011DD5-7E79-433C-91CA-76B29304074D}" srcOrd="0" destOrd="0" presId="urn:microsoft.com/office/officeart/2005/8/layout/orgChart1"/>
    <dgm:cxn modelId="{4FECD4E8-F6BD-4369-97D9-83A81DF71F6E}" type="presParOf" srcId="{61011DD5-7E79-433C-91CA-76B29304074D}" destId="{25C4951E-2590-4462-AE58-BFBFC9831147}" srcOrd="0" destOrd="0" presId="urn:microsoft.com/office/officeart/2005/8/layout/orgChart1"/>
    <dgm:cxn modelId="{102E77DA-5C6F-4BA7-B7F5-FB0D09393A35}" type="presParOf" srcId="{61011DD5-7E79-433C-91CA-76B29304074D}" destId="{6349119A-1DF4-40B5-8BA1-F7FAE84D7B8A}" srcOrd="1" destOrd="0" presId="urn:microsoft.com/office/officeart/2005/8/layout/orgChart1"/>
    <dgm:cxn modelId="{04F8BF72-7FFE-4F51-932D-F4FA31048ADA}" type="presParOf" srcId="{F13818C5-9A47-4235-B7F7-F7EDFCF52515}" destId="{5EEB3560-8E44-4DD2-AF88-2F42953CA933}" srcOrd="1" destOrd="0" presId="urn:microsoft.com/office/officeart/2005/8/layout/orgChart1"/>
    <dgm:cxn modelId="{9A7BA304-AB8F-458F-9A79-D2D89AAA1BB5}" type="presParOf" srcId="{F13818C5-9A47-4235-B7F7-F7EDFCF52515}" destId="{44574877-8CC8-4841-B24E-2EF0A47B2108}" srcOrd="2" destOrd="0" presId="urn:microsoft.com/office/officeart/2005/8/layout/orgChart1"/>
    <dgm:cxn modelId="{65CC9CC3-23D6-463E-9316-96CEA4E80156}" type="presParOf" srcId="{B619AC97-9B77-42B2-8E4E-AA133867B12D}" destId="{CEC40515-4DB7-4C62-B796-58B301E0BA6B}" srcOrd="2" destOrd="0" presId="urn:microsoft.com/office/officeart/2005/8/layout/orgChart1"/>
    <dgm:cxn modelId="{9D0C58D1-35A9-42D0-AD40-1BCA43C496E9}" type="presParOf" srcId="{B619AC97-9B77-42B2-8E4E-AA133867B12D}" destId="{B3C51889-4BF9-4A7F-B440-DDF167F713E4}" srcOrd="3" destOrd="0" presId="urn:microsoft.com/office/officeart/2005/8/layout/orgChart1"/>
    <dgm:cxn modelId="{85E13218-3F09-4527-9355-61FC45694CCB}" type="presParOf" srcId="{B3C51889-4BF9-4A7F-B440-DDF167F713E4}" destId="{4EEEA55D-5E3C-49D0-975E-2A13AD2EE7E3}" srcOrd="0" destOrd="0" presId="urn:microsoft.com/office/officeart/2005/8/layout/orgChart1"/>
    <dgm:cxn modelId="{62AB4DCA-F7C2-4FAC-86D9-F799053D1E47}" type="presParOf" srcId="{4EEEA55D-5E3C-49D0-975E-2A13AD2EE7E3}" destId="{2111D8DC-AE56-4CD0-9A46-90DB7D2D43A4}" srcOrd="0" destOrd="0" presId="urn:microsoft.com/office/officeart/2005/8/layout/orgChart1"/>
    <dgm:cxn modelId="{09199E43-8730-4C60-8AEB-70FACE916D1A}" type="presParOf" srcId="{4EEEA55D-5E3C-49D0-975E-2A13AD2EE7E3}" destId="{FC939E75-7B3A-4193-80F8-9B9C2BB43D05}" srcOrd="1" destOrd="0" presId="urn:microsoft.com/office/officeart/2005/8/layout/orgChart1"/>
    <dgm:cxn modelId="{B6391E28-5CB4-434D-A6EC-99ECC5158D44}" type="presParOf" srcId="{B3C51889-4BF9-4A7F-B440-DDF167F713E4}" destId="{6CBE0F56-E388-4DA6-99FA-3BB4EA337006}" srcOrd="1" destOrd="0" presId="urn:microsoft.com/office/officeart/2005/8/layout/orgChart1"/>
    <dgm:cxn modelId="{5C053E05-42CC-443A-9D0E-86E8B7019CE2}" type="presParOf" srcId="{B3C51889-4BF9-4A7F-B440-DDF167F713E4}" destId="{D793C9F0-70DE-4585-8BFB-D477BE023E81}" srcOrd="2" destOrd="0" presId="urn:microsoft.com/office/officeart/2005/8/layout/orgChart1"/>
    <dgm:cxn modelId="{9A3AA639-CBE7-44B0-B7ED-1B3FCADF6FCE}" type="presParOf" srcId="{B619AC97-9B77-42B2-8E4E-AA133867B12D}" destId="{F969F987-5746-4417-88F4-2DBE9F4D4F08}" srcOrd="4" destOrd="0" presId="urn:microsoft.com/office/officeart/2005/8/layout/orgChart1"/>
    <dgm:cxn modelId="{EFFDD342-959B-4562-AB95-B247FB730B6A}" type="presParOf" srcId="{B619AC97-9B77-42B2-8E4E-AA133867B12D}" destId="{840AB039-20C6-47AB-8BCA-652E7AE4237A}" srcOrd="5" destOrd="0" presId="urn:microsoft.com/office/officeart/2005/8/layout/orgChart1"/>
    <dgm:cxn modelId="{CACCE7D2-96E7-439F-8613-BD92214820A0}" type="presParOf" srcId="{840AB039-20C6-47AB-8BCA-652E7AE4237A}" destId="{2E6045E5-F743-4D49-B004-37CF222AE97F}" srcOrd="0" destOrd="0" presId="urn:microsoft.com/office/officeart/2005/8/layout/orgChart1"/>
    <dgm:cxn modelId="{5DEFE4E9-6A8B-4B32-8E5E-76BE3C085E7F}" type="presParOf" srcId="{2E6045E5-F743-4D49-B004-37CF222AE97F}" destId="{A02E1B0E-C083-412A-BD2C-1B2E8EFD4453}" srcOrd="0" destOrd="0" presId="urn:microsoft.com/office/officeart/2005/8/layout/orgChart1"/>
    <dgm:cxn modelId="{5C62B10E-89F8-433F-B78F-AC2FB5A785CE}" type="presParOf" srcId="{2E6045E5-F743-4D49-B004-37CF222AE97F}" destId="{F412A210-D52F-4D2C-BE35-373DEB9E3D3D}" srcOrd="1" destOrd="0" presId="urn:microsoft.com/office/officeart/2005/8/layout/orgChart1"/>
    <dgm:cxn modelId="{7F0DA00B-09D1-47FE-8C1A-6C528AD7450B}" type="presParOf" srcId="{840AB039-20C6-47AB-8BCA-652E7AE4237A}" destId="{E2D27D01-2D72-44B2-9C7A-53968B5157E6}" srcOrd="1" destOrd="0" presId="urn:microsoft.com/office/officeart/2005/8/layout/orgChart1"/>
    <dgm:cxn modelId="{FCAA3A31-C380-487E-9C6A-EC66A7CCC914}" type="presParOf" srcId="{840AB039-20C6-47AB-8BCA-652E7AE4237A}" destId="{4C242DCF-5046-4824-92DA-FE2748F49792}" srcOrd="2" destOrd="0" presId="urn:microsoft.com/office/officeart/2005/8/layout/orgChart1"/>
    <dgm:cxn modelId="{0E44C9BD-89CD-4F46-9FC2-28954F0515EE}" type="presParOf" srcId="{C649C353-2D6B-4939-BD77-1686F1D457CC}" destId="{554FD977-7906-433D-9D5A-01BA7F3B5BDF}" srcOrd="2" destOrd="0" presId="urn:microsoft.com/office/officeart/2005/8/layout/orgChart1"/>
    <dgm:cxn modelId="{6203FB77-4C6D-4DEA-A403-FC5A8B22B6A0}" type="presParOf" srcId="{60450022-63A3-4621-AE21-F8D7A1752144}" destId="{00548633-30C0-4580-B8BA-A2A3C2CB8D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61D01-0B67-4C34-BF31-8B8902A77AC3}"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en-US"/>
        </a:p>
      </dgm:t>
    </dgm:pt>
    <dgm:pt modelId="{D5FC7417-DC56-4639-BC63-44AA7973305B}">
      <dgm:prSet custT="1"/>
      <dgm:spPr>
        <a:solidFill>
          <a:srgbClr val="095644"/>
        </a:solidFill>
        <a:ln>
          <a:solidFill>
            <a:srgbClr val="095644"/>
          </a:solidFill>
        </a:ln>
      </dgm:spPr>
      <dgm:t>
        <a:bodyPr/>
        <a:lstStyle/>
        <a:p>
          <a:pPr rtl="0"/>
          <a:r>
            <a:rPr lang="en-US" sz="2400" dirty="0" smtClean="0"/>
            <a:t>Efficiency Benefits</a:t>
          </a:r>
          <a:endParaRPr lang="en-US" sz="2400" dirty="0"/>
        </a:p>
      </dgm:t>
    </dgm:pt>
    <dgm:pt modelId="{4819C0D4-DBDD-4E20-85CB-B483404F88EA}" type="parTrans" cxnId="{11E6B3E0-EEF6-4DE9-AE89-D7F61647E36F}">
      <dgm:prSet/>
      <dgm:spPr/>
      <dgm:t>
        <a:bodyPr/>
        <a:lstStyle/>
        <a:p>
          <a:endParaRPr lang="en-US" sz="2400"/>
        </a:p>
      </dgm:t>
    </dgm:pt>
    <dgm:pt modelId="{0229D4E2-5EEC-4862-8F7B-30219D9CD590}" type="sibTrans" cxnId="{11E6B3E0-EEF6-4DE9-AE89-D7F61647E36F}">
      <dgm:prSet/>
      <dgm:spPr/>
      <dgm:t>
        <a:bodyPr/>
        <a:lstStyle/>
        <a:p>
          <a:endParaRPr lang="en-US" sz="2400"/>
        </a:p>
      </dgm:t>
    </dgm:pt>
    <dgm:pt modelId="{942858A3-732B-41B4-A8FD-9E8C2AA54A54}">
      <dgm:prSet custT="1"/>
      <dgm:spPr>
        <a:solidFill>
          <a:srgbClr val="095644"/>
        </a:solidFill>
        <a:ln>
          <a:solidFill>
            <a:srgbClr val="095644"/>
          </a:solidFill>
        </a:ln>
      </dgm:spPr>
      <dgm:t>
        <a:bodyPr/>
        <a:lstStyle/>
        <a:p>
          <a:pPr rtl="0"/>
          <a:r>
            <a:rPr lang="en-US" sz="2400" dirty="0" smtClean="0"/>
            <a:t>Vehicle Cost Savings</a:t>
          </a:r>
          <a:endParaRPr lang="en-US" sz="2400" dirty="0"/>
        </a:p>
      </dgm:t>
    </dgm:pt>
    <dgm:pt modelId="{E52F5C21-2CA0-45CB-ADD3-756AA8B493BF}" type="parTrans" cxnId="{D88F7C3E-2698-41CF-B1BD-D0DDDDB2443D}">
      <dgm:prSet/>
      <dgm:spPr>
        <a:solidFill>
          <a:srgbClr val="095644"/>
        </a:solidFill>
        <a:ln>
          <a:solidFill>
            <a:srgbClr val="095644"/>
          </a:solidFill>
        </a:ln>
      </dgm:spPr>
      <dgm:t>
        <a:bodyPr/>
        <a:lstStyle/>
        <a:p>
          <a:endParaRPr lang="en-US" sz="2400"/>
        </a:p>
      </dgm:t>
    </dgm:pt>
    <dgm:pt modelId="{DA144B5B-F569-4AE3-AE4E-7D9D0CFF8469}" type="sibTrans" cxnId="{D88F7C3E-2698-41CF-B1BD-D0DDDDB2443D}">
      <dgm:prSet/>
      <dgm:spPr/>
      <dgm:t>
        <a:bodyPr/>
        <a:lstStyle/>
        <a:p>
          <a:endParaRPr lang="en-US" sz="2400"/>
        </a:p>
      </dgm:t>
    </dgm:pt>
    <dgm:pt modelId="{F41153AE-511B-41AB-9613-549D5F245109}">
      <dgm:prSet custT="1"/>
      <dgm:spPr>
        <a:solidFill>
          <a:srgbClr val="095644"/>
        </a:solidFill>
        <a:ln>
          <a:solidFill>
            <a:srgbClr val="095644"/>
          </a:solidFill>
        </a:ln>
      </dgm:spPr>
      <dgm:t>
        <a:bodyPr/>
        <a:lstStyle/>
        <a:p>
          <a:pPr rtl="0"/>
          <a:r>
            <a:rPr lang="en-US" sz="2400" dirty="0" smtClean="0"/>
            <a:t>Chauffeuring Cost Savings</a:t>
          </a:r>
          <a:endParaRPr lang="en-US" sz="2400" dirty="0"/>
        </a:p>
      </dgm:t>
    </dgm:pt>
    <dgm:pt modelId="{FA020903-0A25-4472-9278-EBA192188120}" type="parTrans" cxnId="{D482731B-577B-4F84-9EF1-92038A565564}">
      <dgm:prSet/>
      <dgm:spPr>
        <a:solidFill>
          <a:srgbClr val="095644"/>
        </a:solidFill>
        <a:ln>
          <a:solidFill>
            <a:srgbClr val="095644"/>
          </a:solidFill>
        </a:ln>
      </dgm:spPr>
      <dgm:t>
        <a:bodyPr/>
        <a:lstStyle/>
        <a:p>
          <a:endParaRPr lang="en-US" sz="2400"/>
        </a:p>
      </dgm:t>
    </dgm:pt>
    <dgm:pt modelId="{FEE736F2-0401-44D1-B072-0FD8D5116170}" type="sibTrans" cxnId="{D482731B-577B-4F84-9EF1-92038A565564}">
      <dgm:prSet/>
      <dgm:spPr/>
      <dgm:t>
        <a:bodyPr/>
        <a:lstStyle/>
        <a:p>
          <a:endParaRPr lang="en-US" sz="2400"/>
        </a:p>
      </dgm:t>
    </dgm:pt>
    <dgm:pt modelId="{77071DC6-4E99-40C7-AB4A-51C58A94428E}">
      <dgm:prSet custT="1"/>
      <dgm:spPr>
        <a:solidFill>
          <a:srgbClr val="095644"/>
        </a:solidFill>
        <a:ln>
          <a:solidFill>
            <a:srgbClr val="095644"/>
          </a:solidFill>
        </a:ln>
      </dgm:spPr>
      <dgm:t>
        <a:bodyPr/>
        <a:lstStyle/>
        <a:p>
          <a:pPr rtl="0"/>
          <a:r>
            <a:rPr lang="en-US" sz="2400" dirty="0" smtClean="0"/>
            <a:t>Safety Benefits</a:t>
          </a:r>
          <a:endParaRPr lang="en-US" sz="2400" dirty="0"/>
        </a:p>
      </dgm:t>
    </dgm:pt>
    <dgm:pt modelId="{85B05FCC-47FF-44CB-AB3A-7125DEDBCDAA}" type="parTrans" cxnId="{65EAF480-88E9-453D-BAA9-23A4A8348BC8}">
      <dgm:prSet/>
      <dgm:spPr>
        <a:solidFill>
          <a:srgbClr val="095644"/>
        </a:solidFill>
        <a:ln>
          <a:solidFill>
            <a:srgbClr val="095644"/>
          </a:solidFill>
        </a:ln>
      </dgm:spPr>
      <dgm:t>
        <a:bodyPr/>
        <a:lstStyle/>
        <a:p>
          <a:endParaRPr lang="en-US" sz="2400"/>
        </a:p>
      </dgm:t>
    </dgm:pt>
    <dgm:pt modelId="{9337C3F8-CC53-40EA-B291-4D8A239B01A7}" type="sibTrans" cxnId="{65EAF480-88E9-453D-BAA9-23A4A8348BC8}">
      <dgm:prSet/>
      <dgm:spPr/>
      <dgm:t>
        <a:bodyPr/>
        <a:lstStyle/>
        <a:p>
          <a:endParaRPr lang="en-US" sz="2400"/>
        </a:p>
      </dgm:t>
    </dgm:pt>
    <dgm:pt modelId="{0490A428-4C56-4725-8596-2817AD79619F}">
      <dgm:prSet custT="1"/>
      <dgm:spPr>
        <a:solidFill>
          <a:srgbClr val="095644"/>
        </a:solidFill>
        <a:ln>
          <a:solidFill>
            <a:srgbClr val="095644"/>
          </a:solidFill>
        </a:ln>
      </dgm:spPr>
      <dgm:t>
        <a:bodyPr/>
        <a:lstStyle/>
        <a:p>
          <a:pPr rtl="0"/>
          <a:r>
            <a:rPr lang="en-US" sz="2400" dirty="0" smtClean="0"/>
            <a:t>Environmental Benefits</a:t>
          </a:r>
          <a:endParaRPr lang="en-US" sz="2400" dirty="0"/>
        </a:p>
      </dgm:t>
    </dgm:pt>
    <dgm:pt modelId="{B5F85D4B-2643-4938-B4E6-E80611908EB6}" type="parTrans" cxnId="{73983472-E627-48E4-B9E0-CD64FB9AD7D3}">
      <dgm:prSet/>
      <dgm:spPr>
        <a:solidFill>
          <a:srgbClr val="095644"/>
        </a:solidFill>
        <a:ln>
          <a:solidFill>
            <a:srgbClr val="095644"/>
          </a:solidFill>
        </a:ln>
      </dgm:spPr>
      <dgm:t>
        <a:bodyPr/>
        <a:lstStyle/>
        <a:p>
          <a:endParaRPr lang="en-US" sz="2400"/>
        </a:p>
      </dgm:t>
    </dgm:pt>
    <dgm:pt modelId="{158D976B-F3CA-477C-AA06-B2D087941576}" type="sibTrans" cxnId="{73983472-E627-48E4-B9E0-CD64FB9AD7D3}">
      <dgm:prSet/>
      <dgm:spPr/>
      <dgm:t>
        <a:bodyPr/>
        <a:lstStyle/>
        <a:p>
          <a:endParaRPr lang="en-US" sz="2400"/>
        </a:p>
      </dgm:t>
    </dgm:pt>
    <dgm:pt modelId="{DC9F2E5C-18C4-4A03-AA5B-C8AA9D09A0C6}">
      <dgm:prSet custT="1"/>
      <dgm:spPr>
        <a:solidFill>
          <a:srgbClr val="095644"/>
        </a:solidFill>
        <a:ln>
          <a:solidFill>
            <a:srgbClr val="095644"/>
          </a:solidFill>
        </a:ln>
      </dgm:spPr>
      <dgm:t>
        <a:bodyPr/>
        <a:lstStyle/>
        <a:p>
          <a:pPr rtl="0"/>
          <a:r>
            <a:rPr lang="en-US" sz="2400" dirty="0" smtClean="0"/>
            <a:t>Travel Time Impacts</a:t>
          </a:r>
          <a:endParaRPr lang="en-US" sz="2400" dirty="0"/>
        </a:p>
      </dgm:t>
    </dgm:pt>
    <dgm:pt modelId="{955BFB9C-806A-4AFD-938E-E2BC4EE700A3}" type="parTrans" cxnId="{084A24F3-F0C0-4E98-9C38-FECBC2A3A229}">
      <dgm:prSet/>
      <dgm:spPr>
        <a:solidFill>
          <a:srgbClr val="095644"/>
        </a:solidFill>
        <a:ln>
          <a:solidFill>
            <a:srgbClr val="095644"/>
          </a:solidFill>
        </a:ln>
      </dgm:spPr>
      <dgm:t>
        <a:bodyPr/>
        <a:lstStyle/>
        <a:p>
          <a:endParaRPr lang="en-US" sz="2400"/>
        </a:p>
      </dgm:t>
    </dgm:pt>
    <dgm:pt modelId="{EACCE62E-0E4D-41FC-802B-90759FAD9BED}" type="sibTrans" cxnId="{084A24F3-F0C0-4E98-9C38-FECBC2A3A229}">
      <dgm:prSet/>
      <dgm:spPr/>
      <dgm:t>
        <a:bodyPr/>
        <a:lstStyle/>
        <a:p>
          <a:endParaRPr lang="en-US" sz="2400"/>
        </a:p>
      </dgm:t>
    </dgm:pt>
    <dgm:pt modelId="{80962339-7A1C-4825-88DE-AFF82DA9A1A5}">
      <dgm:prSet custT="1"/>
      <dgm:spPr>
        <a:solidFill>
          <a:srgbClr val="095644"/>
        </a:solidFill>
        <a:ln>
          <a:solidFill>
            <a:srgbClr val="095644"/>
          </a:solidFill>
        </a:ln>
      </dgm:spPr>
      <dgm:t>
        <a:bodyPr/>
        <a:lstStyle/>
        <a:p>
          <a:pPr rtl="0"/>
          <a:r>
            <a:rPr lang="en-US" sz="2400" dirty="0"/>
            <a:t>Reduced Congestion</a:t>
          </a:r>
        </a:p>
      </dgm:t>
    </dgm:pt>
    <dgm:pt modelId="{154966E4-89EC-4A8A-9697-B677D02D37DD}" type="parTrans" cxnId="{8E286007-42AB-4BF8-A4E3-AE74A5EE58DE}">
      <dgm:prSet/>
      <dgm:spPr>
        <a:solidFill>
          <a:srgbClr val="095644"/>
        </a:solidFill>
        <a:ln>
          <a:solidFill>
            <a:srgbClr val="095644"/>
          </a:solidFill>
        </a:ln>
      </dgm:spPr>
      <dgm:t>
        <a:bodyPr/>
        <a:lstStyle/>
        <a:p>
          <a:endParaRPr lang="en-US" sz="2400"/>
        </a:p>
      </dgm:t>
    </dgm:pt>
    <dgm:pt modelId="{D7D62840-6820-4770-B038-22B5D4B7D313}" type="sibTrans" cxnId="{8E286007-42AB-4BF8-A4E3-AE74A5EE58DE}">
      <dgm:prSet/>
      <dgm:spPr/>
      <dgm:t>
        <a:bodyPr/>
        <a:lstStyle/>
        <a:p>
          <a:endParaRPr lang="en-US" sz="2400"/>
        </a:p>
      </dgm:t>
    </dgm:pt>
    <dgm:pt modelId="{652EA3AD-078B-4DF9-A89A-D41C727D2180}">
      <dgm:prSet custT="1"/>
      <dgm:spPr>
        <a:solidFill>
          <a:srgbClr val="095644"/>
        </a:solidFill>
        <a:ln>
          <a:solidFill>
            <a:srgbClr val="095644"/>
          </a:solidFill>
        </a:ln>
      </dgm:spPr>
      <dgm:t>
        <a:bodyPr/>
        <a:lstStyle/>
        <a:p>
          <a:pPr rtl="0"/>
          <a:r>
            <a:rPr lang="en-US" sz="2400" dirty="0"/>
            <a:t>Health Benefits</a:t>
          </a:r>
        </a:p>
      </dgm:t>
    </dgm:pt>
    <dgm:pt modelId="{83EE1A20-0E43-4902-8B9E-EECE1611876C}" type="parTrans" cxnId="{A7D321E3-3E97-4F8F-8324-56BD708BBC70}">
      <dgm:prSet/>
      <dgm:spPr>
        <a:solidFill>
          <a:srgbClr val="095644"/>
        </a:solidFill>
        <a:ln>
          <a:solidFill>
            <a:srgbClr val="095644"/>
          </a:solidFill>
        </a:ln>
      </dgm:spPr>
      <dgm:t>
        <a:bodyPr/>
        <a:lstStyle/>
        <a:p>
          <a:endParaRPr lang="en-US" sz="2400"/>
        </a:p>
      </dgm:t>
    </dgm:pt>
    <dgm:pt modelId="{2A3FA782-EAE9-44E8-9C6C-CD8CDF99ECE6}" type="sibTrans" cxnId="{A7D321E3-3E97-4F8F-8324-56BD708BBC70}">
      <dgm:prSet/>
      <dgm:spPr/>
      <dgm:t>
        <a:bodyPr/>
        <a:lstStyle/>
        <a:p>
          <a:endParaRPr lang="en-US" sz="2400"/>
        </a:p>
      </dgm:t>
    </dgm:pt>
    <dgm:pt modelId="{71797977-74B0-4B01-9CF6-F5869E6186F1}" type="pres">
      <dgm:prSet presAssocID="{FD361D01-0B67-4C34-BF31-8B8902A77AC3}" presName="hierChild1" presStyleCnt="0">
        <dgm:presLayoutVars>
          <dgm:orgChart val="1"/>
          <dgm:chPref val="1"/>
          <dgm:dir/>
          <dgm:animOne val="branch"/>
          <dgm:animLvl val="lvl"/>
          <dgm:resizeHandles/>
        </dgm:presLayoutVars>
      </dgm:prSet>
      <dgm:spPr/>
      <dgm:t>
        <a:bodyPr/>
        <a:lstStyle/>
        <a:p>
          <a:endParaRPr lang="en-US"/>
        </a:p>
      </dgm:t>
    </dgm:pt>
    <dgm:pt modelId="{6D20E8DC-AAE4-4D2F-B980-36EA327343DA}" type="pres">
      <dgm:prSet presAssocID="{D5FC7417-DC56-4639-BC63-44AA7973305B}" presName="hierRoot1" presStyleCnt="0">
        <dgm:presLayoutVars>
          <dgm:hierBranch val="init"/>
        </dgm:presLayoutVars>
      </dgm:prSet>
      <dgm:spPr/>
    </dgm:pt>
    <dgm:pt modelId="{D075D0ED-E84E-48E1-AFE9-691C10C99E40}" type="pres">
      <dgm:prSet presAssocID="{D5FC7417-DC56-4639-BC63-44AA7973305B}" presName="rootComposite1" presStyleCnt="0"/>
      <dgm:spPr/>
    </dgm:pt>
    <dgm:pt modelId="{23DD27CF-FB6D-4C5B-AD7C-2605B9618B25}" type="pres">
      <dgm:prSet presAssocID="{D5FC7417-DC56-4639-BC63-44AA7973305B}" presName="rootText1" presStyleLbl="node0" presStyleIdx="0" presStyleCnt="1" custScaleX="142993" custScaleY="160867" custLinFactNeighborY="-43953">
        <dgm:presLayoutVars>
          <dgm:chPref val="3"/>
        </dgm:presLayoutVars>
      </dgm:prSet>
      <dgm:spPr/>
      <dgm:t>
        <a:bodyPr/>
        <a:lstStyle/>
        <a:p>
          <a:endParaRPr lang="en-US"/>
        </a:p>
      </dgm:t>
    </dgm:pt>
    <dgm:pt modelId="{2A7DFC02-F718-4E8B-9DB8-288954CBB0E0}" type="pres">
      <dgm:prSet presAssocID="{D5FC7417-DC56-4639-BC63-44AA7973305B}" presName="rootConnector1" presStyleLbl="node1" presStyleIdx="0" presStyleCnt="0"/>
      <dgm:spPr/>
      <dgm:t>
        <a:bodyPr/>
        <a:lstStyle/>
        <a:p>
          <a:endParaRPr lang="en-US"/>
        </a:p>
      </dgm:t>
    </dgm:pt>
    <dgm:pt modelId="{B987C8FA-7E61-4F50-B424-FC2504B0F348}" type="pres">
      <dgm:prSet presAssocID="{D5FC7417-DC56-4639-BC63-44AA7973305B}" presName="hierChild2" presStyleCnt="0"/>
      <dgm:spPr/>
    </dgm:pt>
    <dgm:pt modelId="{D08F9803-44F8-488B-828B-736B71C98D04}" type="pres">
      <dgm:prSet presAssocID="{E52F5C21-2CA0-45CB-ADD3-756AA8B493BF}" presName="Name37" presStyleLbl="parChTrans1D2" presStyleIdx="0" presStyleCnt="7"/>
      <dgm:spPr/>
      <dgm:t>
        <a:bodyPr/>
        <a:lstStyle/>
        <a:p>
          <a:endParaRPr lang="en-US"/>
        </a:p>
      </dgm:t>
    </dgm:pt>
    <dgm:pt modelId="{74DD21E0-F547-43AC-97E2-004FBDBC4CF8}" type="pres">
      <dgm:prSet presAssocID="{942858A3-732B-41B4-A8FD-9E8C2AA54A54}" presName="hierRoot2" presStyleCnt="0">
        <dgm:presLayoutVars>
          <dgm:hierBranch val="init"/>
        </dgm:presLayoutVars>
      </dgm:prSet>
      <dgm:spPr/>
      <dgm:t>
        <a:bodyPr/>
        <a:lstStyle/>
        <a:p>
          <a:endParaRPr lang="en-US"/>
        </a:p>
      </dgm:t>
    </dgm:pt>
    <dgm:pt modelId="{F815E25B-7727-4D40-9820-6374E52EBDF0}" type="pres">
      <dgm:prSet presAssocID="{942858A3-732B-41B4-A8FD-9E8C2AA54A54}" presName="rootComposite" presStyleCnt="0"/>
      <dgm:spPr/>
      <dgm:t>
        <a:bodyPr/>
        <a:lstStyle/>
        <a:p>
          <a:endParaRPr lang="en-US"/>
        </a:p>
      </dgm:t>
    </dgm:pt>
    <dgm:pt modelId="{87309521-18EA-4A2F-AE74-40909383760D}" type="pres">
      <dgm:prSet presAssocID="{942858A3-732B-41B4-A8FD-9E8C2AA54A54}" presName="rootText" presStyleLbl="node2" presStyleIdx="0" presStyleCnt="7" custScaleX="125554" custScaleY="259130" custLinFactNeighborX="16250" custLinFactNeighborY="-2955">
        <dgm:presLayoutVars>
          <dgm:chPref val="3"/>
        </dgm:presLayoutVars>
      </dgm:prSet>
      <dgm:spPr/>
      <dgm:t>
        <a:bodyPr/>
        <a:lstStyle/>
        <a:p>
          <a:endParaRPr lang="en-US"/>
        </a:p>
      </dgm:t>
    </dgm:pt>
    <dgm:pt modelId="{8E801C8E-B9A1-46CF-A612-349DE958BA70}" type="pres">
      <dgm:prSet presAssocID="{942858A3-732B-41B4-A8FD-9E8C2AA54A54}" presName="rootConnector" presStyleLbl="node2" presStyleIdx="0" presStyleCnt="7"/>
      <dgm:spPr/>
      <dgm:t>
        <a:bodyPr/>
        <a:lstStyle/>
        <a:p>
          <a:endParaRPr lang="en-US"/>
        </a:p>
      </dgm:t>
    </dgm:pt>
    <dgm:pt modelId="{DFC93294-584C-49C5-8F75-D652256D5625}" type="pres">
      <dgm:prSet presAssocID="{942858A3-732B-41B4-A8FD-9E8C2AA54A54}" presName="hierChild4" presStyleCnt="0"/>
      <dgm:spPr/>
      <dgm:t>
        <a:bodyPr/>
        <a:lstStyle/>
        <a:p>
          <a:endParaRPr lang="en-US"/>
        </a:p>
      </dgm:t>
    </dgm:pt>
    <dgm:pt modelId="{1F66D5B8-2C3B-491B-909A-949779D6A7E0}" type="pres">
      <dgm:prSet presAssocID="{942858A3-732B-41B4-A8FD-9E8C2AA54A54}" presName="hierChild5" presStyleCnt="0"/>
      <dgm:spPr/>
      <dgm:t>
        <a:bodyPr/>
        <a:lstStyle/>
        <a:p>
          <a:endParaRPr lang="en-US"/>
        </a:p>
      </dgm:t>
    </dgm:pt>
    <dgm:pt modelId="{14F1F0FB-8DE2-436F-BBCE-B709D410FD58}" type="pres">
      <dgm:prSet presAssocID="{FA020903-0A25-4472-9278-EBA192188120}" presName="Name37" presStyleLbl="parChTrans1D2" presStyleIdx="1" presStyleCnt="7"/>
      <dgm:spPr/>
      <dgm:t>
        <a:bodyPr/>
        <a:lstStyle/>
        <a:p>
          <a:endParaRPr lang="en-US"/>
        </a:p>
      </dgm:t>
    </dgm:pt>
    <dgm:pt modelId="{00F3FD11-3D91-44FC-8C70-53991F2D4DAD}" type="pres">
      <dgm:prSet presAssocID="{F41153AE-511B-41AB-9613-549D5F245109}" presName="hierRoot2" presStyleCnt="0">
        <dgm:presLayoutVars>
          <dgm:hierBranch val="init"/>
        </dgm:presLayoutVars>
      </dgm:prSet>
      <dgm:spPr/>
      <dgm:t>
        <a:bodyPr/>
        <a:lstStyle/>
        <a:p>
          <a:endParaRPr lang="en-US"/>
        </a:p>
      </dgm:t>
    </dgm:pt>
    <dgm:pt modelId="{634617DF-5519-46C2-828A-CEAE0CB9F9F8}" type="pres">
      <dgm:prSet presAssocID="{F41153AE-511B-41AB-9613-549D5F245109}" presName="rootComposite" presStyleCnt="0"/>
      <dgm:spPr/>
      <dgm:t>
        <a:bodyPr/>
        <a:lstStyle/>
        <a:p>
          <a:endParaRPr lang="en-US"/>
        </a:p>
      </dgm:t>
    </dgm:pt>
    <dgm:pt modelId="{1BC868A8-8677-48A3-981E-2D11187C5788}" type="pres">
      <dgm:prSet presAssocID="{F41153AE-511B-41AB-9613-549D5F245109}" presName="rootText" presStyleLbl="node2" presStyleIdx="1" presStyleCnt="7" custScaleX="160311" custScaleY="259130" custLinFactNeighborX="16562" custLinFactNeighborY="-3235">
        <dgm:presLayoutVars>
          <dgm:chPref val="3"/>
        </dgm:presLayoutVars>
      </dgm:prSet>
      <dgm:spPr/>
      <dgm:t>
        <a:bodyPr/>
        <a:lstStyle/>
        <a:p>
          <a:endParaRPr lang="en-US"/>
        </a:p>
      </dgm:t>
    </dgm:pt>
    <dgm:pt modelId="{78B855A3-2BBE-4F11-B3C7-C92E7278EDAA}" type="pres">
      <dgm:prSet presAssocID="{F41153AE-511B-41AB-9613-549D5F245109}" presName="rootConnector" presStyleLbl="node2" presStyleIdx="1" presStyleCnt="7"/>
      <dgm:spPr/>
      <dgm:t>
        <a:bodyPr/>
        <a:lstStyle/>
        <a:p>
          <a:endParaRPr lang="en-US"/>
        </a:p>
      </dgm:t>
    </dgm:pt>
    <dgm:pt modelId="{CF646C8D-2BB9-41DA-9B2A-ED0B51F10C77}" type="pres">
      <dgm:prSet presAssocID="{F41153AE-511B-41AB-9613-549D5F245109}" presName="hierChild4" presStyleCnt="0"/>
      <dgm:spPr/>
      <dgm:t>
        <a:bodyPr/>
        <a:lstStyle/>
        <a:p>
          <a:endParaRPr lang="en-US"/>
        </a:p>
      </dgm:t>
    </dgm:pt>
    <dgm:pt modelId="{C586EDD8-DDAC-4A10-9BCA-AADD57F5DE2D}" type="pres">
      <dgm:prSet presAssocID="{F41153AE-511B-41AB-9613-549D5F245109}" presName="hierChild5" presStyleCnt="0"/>
      <dgm:spPr/>
      <dgm:t>
        <a:bodyPr/>
        <a:lstStyle/>
        <a:p>
          <a:endParaRPr lang="en-US"/>
        </a:p>
      </dgm:t>
    </dgm:pt>
    <dgm:pt modelId="{349CA5DC-505A-4F8A-AADE-4ECCF6F0CC8E}" type="pres">
      <dgm:prSet presAssocID="{955BFB9C-806A-4AFD-938E-E2BC4EE700A3}" presName="Name37" presStyleLbl="parChTrans1D2" presStyleIdx="2" presStyleCnt="7"/>
      <dgm:spPr/>
      <dgm:t>
        <a:bodyPr/>
        <a:lstStyle/>
        <a:p>
          <a:endParaRPr lang="en-US"/>
        </a:p>
      </dgm:t>
    </dgm:pt>
    <dgm:pt modelId="{1947ED53-FE6E-434C-8765-D25644B29655}" type="pres">
      <dgm:prSet presAssocID="{DC9F2E5C-18C4-4A03-AA5B-C8AA9D09A0C6}" presName="hierRoot2" presStyleCnt="0">
        <dgm:presLayoutVars>
          <dgm:hierBranch val="init"/>
        </dgm:presLayoutVars>
      </dgm:prSet>
      <dgm:spPr/>
      <dgm:t>
        <a:bodyPr/>
        <a:lstStyle/>
        <a:p>
          <a:endParaRPr lang="en-US"/>
        </a:p>
      </dgm:t>
    </dgm:pt>
    <dgm:pt modelId="{9AF40EEF-1747-476B-ADDE-F667A964B44E}" type="pres">
      <dgm:prSet presAssocID="{DC9F2E5C-18C4-4A03-AA5B-C8AA9D09A0C6}" presName="rootComposite" presStyleCnt="0"/>
      <dgm:spPr/>
      <dgm:t>
        <a:bodyPr/>
        <a:lstStyle/>
        <a:p>
          <a:endParaRPr lang="en-US"/>
        </a:p>
      </dgm:t>
    </dgm:pt>
    <dgm:pt modelId="{F9A52797-BC89-4978-B417-3B3EF7823976}" type="pres">
      <dgm:prSet presAssocID="{DC9F2E5C-18C4-4A03-AA5B-C8AA9D09A0C6}" presName="rootText" presStyleLbl="node2" presStyleIdx="2" presStyleCnt="7" custScaleX="136661" custScaleY="259130" custLinFactNeighborX="16562" custLinFactNeighborY="-3235">
        <dgm:presLayoutVars>
          <dgm:chPref val="3"/>
        </dgm:presLayoutVars>
      </dgm:prSet>
      <dgm:spPr/>
      <dgm:t>
        <a:bodyPr/>
        <a:lstStyle/>
        <a:p>
          <a:endParaRPr lang="en-US"/>
        </a:p>
      </dgm:t>
    </dgm:pt>
    <dgm:pt modelId="{AEFFF1E1-C66F-4E15-B9B4-B0B1C6E20C8F}" type="pres">
      <dgm:prSet presAssocID="{DC9F2E5C-18C4-4A03-AA5B-C8AA9D09A0C6}" presName="rootConnector" presStyleLbl="node2" presStyleIdx="2" presStyleCnt="7"/>
      <dgm:spPr/>
      <dgm:t>
        <a:bodyPr/>
        <a:lstStyle/>
        <a:p>
          <a:endParaRPr lang="en-US"/>
        </a:p>
      </dgm:t>
    </dgm:pt>
    <dgm:pt modelId="{5F15E675-1C44-4057-8686-E3598AFD1E7E}" type="pres">
      <dgm:prSet presAssocID="{DC9F2E5C-18C4-4A03-AA5B-C8AA9D09A0C6}" presName="hierChild4" presStyleCnt="0"/>
      <dgm:spPr/>
      <dgm:t>
        <a:bodyPr/>
        <a:lstStyle/>
        <a:p>
          <a:endParaRPr lang="en-US"/>
        </a:p>
      </dgm:t>
    </dgm:pt>
    <dgm:pt modelId="{0BAF68CC-2C6C-4D9E-BF1F-E5C1FC04A268}" type="pres">
      <dgm:prSet presAssocID="{DC9F2E5C-18C4-4A03-AA5B-C8AA9D09A0C6}" presName="hierChild5" presStyleCnt="0"/>
      <dgm:spPr/>
      <dgm:t>
        <a:bodyPr/>
        <a:lstStyle/>
        <a:p>
          <a:endParaRPr lang="en-US"/>
        </a:p>
      </dgm:t>
    </dgm:pt>
    <dgm:pt modelId="{C563561C-F307-435F-82E4-7DA96E3F879F}" type="pres">
      <dgm:prSet presAssocID="{85B05FCC-47FF-44CB-AB3A-7125DEDBCDAA}" presName="Name37" presStyleLbl="parChTrans1D2" presStyleIdx="3" presStyleCnt="7"/>
      <dgm:spPr/>
      <dgm:t>
        <a:bodyPr/>
        <a:lstStyle/>
        <a:p>
          <a:endParaRPr lang="en-US"/>
        </a:p>
      </dgm:t>
    </dgm:pt>
    <dgm:pt modelId="{6F51ADCA-3A45-4B1F-A965-07F8C9D2E739}" type="pres">
      <dgm:prSet presAssocID="{77071DC6-4E99-40C7-AB4A-51C58A94428E}" presName="hierRoot2" presStyleCnt="0">
        <dgm:presLayoutVars>
          <dgm:hierBranch val="init"/>
        </dgm:presLayoutVars>
      </dgm:prSet>
      <dgm:spPr/>
      <dgm:t>
        <a:bodyPr/>
        <a:lstStyle/>
        <a:p>
          <a:endParaRPr lang="en-US"/>
        </a:p>
      </dgm:t>
    </dgm:pt>
    <dgm:pt modelId="{977C0AD0-C34B-46B4-82F8-18B58132BD03}" type="pres">
      <dgm:prSet presAssocID="{77071DC6-4E99-40C7-AB4A-51C58A94428E}" presName="rootComposite" presStyleCnt="0"/>
      <dgm:spPr/>
      <dgm:t>
        <a:bodyPr/>
        <a:lstStyle/>
        <a:p>
          <a:endParaRPr lang="en-US"/>
        </a:p>
      </dgm:t>
    </dgm:pt>
    <dgm:pt modelId="{EA3A4C89-FDA2-4DD4-AD8E-ECBD80E5B971}" type="pres">
      <dgm:prSet presAssocID="{77071DC6-4E99-40C7-AB4A-51C58A94428E}" presName="rootText" presStyleLbl="node2" presStyleIdx="3" presStyleCnt="7" custScaleX="128687" custScaleY="259130" custLinFactNeighborX="16562" custLinFactNeighborY="-3235">
        <dgm:presLayoutVars>
          <dgm:chPref val="3"/>
        </dgm:presLayoutVars>
      </dgm:prSet>
      <dgm:spPr/>
      <dgm:t>
        <a:bodyPr/>
        <a:lstStyle/>
        <a:p>
          <a:endParaRPr lang="en-US"/>
        </a:p>
      </dgm:t>
    </dgm:pt>
    <dgm:pt modelId="{4C27268F-365D-462E-850E-57CD8CA71397}" type="pres">
      <dgm:prSet presAssocID="{77071DC6-4E99-40C7-AB4A-51C58A94428E}" presName="rootConnector" presStyleLbl="node2" presStyleIdx="3" presStyleCnt="7"/>
      <dgm:spPr/>
      <dgm:t>
        <a:bodyPr/>
        <a:lstStyle/>
        <a:p>
          <a:endParaRPr lang="en-US"/>
        </a:p>
      </dgm:t>
    </dgm:pt>
    <dgm:pt modelId="{D0D8282E-FBB4-46D1-AEFE-8D1ADAFD685C}" type="pres">
      <dgm:prSet presAssocID="{77071DC6-4E99-40C7-AB4A-51C58A94428E}" presName="hierChild4" presStyleCnt="0"/>
      <dgm:spPr/>
      <dgm:t>
        <a:bodyPr/>
        <a:lstStyle/>
        <a:p>
          <a:endParaRPr lang="en-US"/>
        </a:p>
      </dgm:t>
    </dgm:pt>
    <dgm:pt modelId="{55A432C5-189E-4C9B-B075-EBF151995E74}" type="pres">
      <dgm:prSet presAssocID="{77071DC6-4E99-40C7-AB4A-51C58A94428E}" presName="hierChild5" presStyleCnt="0"/>
      <dgm:spPr/>
      <dgm:t>
        <a:bodyPr/>
        <a:lstStyle/>
        <a:p>
          <a:endParaRPr lang="en-US"/>
        </a:p>
      </dgm:t>
    </dgm:pt>
    <dgm:pt modelId="{8EFD4D39-AC50-4CC7-ADA2-B56D6CE5D2A2}" type="pres">
      <dgm:prSet presAssocID="{B5F85D4B-2643-4938-B4E6-E80611908EB6}" presName="Name37" presStyleLbl="parChTrans1D2" presStyleIdx="4" presStyleCnt="7"/>
      <dgm:spPr/>
      <dgm:t>
        <a:bodyPr/>
        <a:lstStyle/>
        <a:p>
          <a:endParaRPr lang="en-US"/>
        </a:p>
      </dgm:t>
    </dgm:pt>
    <dgm:pt modelId="{3A9127F4-FAE0-4AB3-AD23-89B4037B7355}" type="pres">
      <dgm:prSet presAssocID="{0490A428-4C56-4725-8596-2817AD79619F}" presName="hierRoot2" presStyleCnt="0">
        <dgm:presLayoutVars>
          <dgm:hierBranch val="init"/>
        </dgm:presLayoutVars>
      </dgm:prSet>
      <dgm:spPr/>
      <dgm:t>
        <a:bodyPr/>
        <a:lstStyle/>
        <a:p>
          <a:endParaRPr lang="en-US"/>
        </a:p>
      </dgm:t>
    </dgm:pt>
    <dgm:pt modelId="{8722C0C1-AA50-4754-A3BB-E57CD3278EA5}" type="pres">
      <dgm:prSet presAssocID="{0490A428-4C56-4725-8596-2817AD79619F}" presName="rootComposite" presStyleCnt="0"/>
      <dgm:spPr/>
      <dgm:t>
        <a:bodyPr/>
        <a:lstStyle/>
        <a:p>
          <a:endParaRPr lang="en-US"/>
        </a:p>
      </dgm:t>
    </dgm:pt>
    <dgm:pt modelId="{9C8AAB43-BDEF-48EC-A632-03C862D0C933}" type="pres">
      <dgm:prSet presAssocID="{0490A428-4C56-4725-8596-2817AD79619F}" presName="rootText" presStyleLbl="node2" presStyleIdx="4" presStyleCnt="7" custScaleX="190988" custScaleY="259130" custLinFactNeighborX="16562" custLinFactNeighborY="-3235">
        <dgm:presLayoutVars>
          <dgm:chPref val="3"/>
        </dgm:presLayoutVars>
      </dgm:prSet>
      <dgm:spPr/>
      <dgm:t>
        <a:bodyPr/>
        <a:lstStyle/>
        <a:p>
          <a:endParaRPr lang="en-US"/>
        </a:p>
      </dgm:t>
    </dgm:pt>
    <dgm:pt modelId="{845506F1-B373-4718-AD28-566579CA06D9}" type="pres">
      <dgm:prSet presAssocID="{0490A428-4C56-4725-8596-2817AD79619F}" presName="rootConnector" presStyleLbl="node2" presStyleIdx="4" presStyleCnt="7"/>
      <dgm:spPr/>
      <dgm:t>
        <a:bodyPr/>
        <a:lstStyle/>
        <a:p>
          <a:endParaRPr lang="en-US"/>
        </a:p>
      </dgm:t>
    </dgm:pt>
    <dgm:pt modelId="{1EE7950D-1D95-4461-B198-7BA5CB8B8F02}" type="pres">
      <dgm:prSet presAssocID="{0490A428-4C56-4725-8596-2817AD79619F}" presName="hierChild4" presStyleCnt="0"/>
      <dgm:spPr/>
      <dgm:t>
        <a:bodyPr/>
        <a:lstStyle/>
        <a:p>
          <a:endParaRPr lang="en-US"/>
        </a:p>
      </dgm:t>
    </dgm:pt>
    <dgm:pt modelId="{EBE55CB9-77AB-4802-94A9-97E5E29307B0}" type="pres">
      <dgm:prSet presAssocID="{0490A428-4C56-4725-8596-2817AD79619F}" presName="hierChild5" presStyleCnt="0"/>
      <dgm:spPr/>
      <dgm:t>
        <a:bodyPr/>
        <a:lstStyle/>
        <a:p>
          <a:endParaRPr lang="en-US"/>
        </a:p>
      </dgm:t>
    </dgm:pt>
    <dgm:pt modelId="{CC805EEE-CEBE-4DA2-A777-4904119E895D}" type="pres">
      <dgm:prSet presAssocID="{154966E4-89EC-4A8A-9697-B677D02D37DD}" presName="Name37" presStyleLbl="parChTrans1D2" presStyleIdx="5" presStyleCnt="7"/>
      <dgm:spPr/>
      <dgm:t>
        <a:bodyPr/>
        <a:lstStyle/>
        <a:p>
          <a:endParaRPr lang="en-US"/>
        </a:p>
      </dgm:t>
    </dgm:pt>
    <dgm:pt modelId="{872EF120-DD41-47C4-81C6-2D28E01C6796}" type="pres">
      <dgm:prSet presAssocID="{80962339-7A1C-4825-88DE-AFF82DA9A1A5}" presName="hierRoot2" presStyleCnt="0">
        <dgm:presLayoutVars>
          <dgm:hierBranch val="init"/>
        </dgm:presLayoutVars>
      </dgm:prSet>
      <dgm:spPr/>
      <dgm:t>
        <a:bodyPr/>
        <a:lstStyle/>
        <a:p>
          <a:endParaRPr lang="en-US"/>
        </a:p>
      </dgm:t>
    </dgm:pt>
    <dgm:pt modelId="{B2A3DC4E-92A7-4B2D-BE18-62B9DCB84582}" type="pres">
      <dgm:prSet presAssocID="{80962339-7A1C-4825-88DE-AFF82DA9A1A5}" presName="rootComposite" presStyleCnt="0"/>
      <dgm:spPr/>
      <dgm:t>
        <a:bodyPr/>
        <a:lstStyle/>
        <a:p>
          <a:endParaRPr lang="en-US"/>
        </a:p>
      </dgm:t>
    </dgm:pt>
    <dgm:pt modelId="{67EA9CF3-1ED1-4D73-ADAA-C8ACCCD6ACEF}" type="pres">
      <dgm:prSet presAssocID="{80962339-7A1C-4825-88DE-AFF82DA9A1A5}" presName="rootText" presStyleLbl="node2" presStyleIdx="5" presStyleCnt="7" custScaleX="138567" custScaleY="259130" custLinFactNeighborX="16562" custLinFactNeighborY="-3235">
        <dgm:presLayoutVars>
          <dgm:chPref val="3"/>
        </dgm:presLayoutVars>
      </dgm:prSet>
      <dgm:spPr/>
      <dgm:t>
        <a:bodyPr/>
        <a:lstStyle/>
        <a:p>
          <a:endParaRPr lang="en-US"/>
        </a:p>
      </dgm:t>
    </dgm:pt>
    <dgm:pt modelId="{2645A345-E7C3-4A5F-900A-A030060CD60C}" type="pres">
      <dgm:prSet presAssocID="{80962339-7A1C-4825-88DE-AFF82DA9A1A5}" presName="rootConnector" presStyleLbl="node2" presStyleIdx="5" presStyleCnt="7"/>
      <dgm:spPr/>
      <dgm:t>
        <a:bodyPr/>
        <a:lstStyle/>
        <a:p>
          <a:endParaRPr lang="en-US"/>
        </a:p>
      </dgm:t>
    </dgm:pt>
    <dgm:pt modelId="{00540A1C-3B83-4C74-BB67-630EF5DDC8CF}" type="pres">
      <dgm:prSet presAssocID="{80962339-7A1C-4825-88DE-AFF82DA9A1A5}" presName="hierChild4" presStyleCnt="0"/>
      <dgm:spPr/>
      <dgm:t>
        <a:bodyPr/>
        <a:lstStyle/>
        <a:p>
          <a:endParaRPr lang="en-US"/>
        </a:p>
      </dgm:t>
    </dgm:pt>
    <dgm:pt modelId="{A3249073-0ACD-4437-BD4A-5A4D941B805B}" type="pres">
      <dgm:prSet presAssocID="{80962339-7A1C-4825-88DE-AFF82DA9A1A5}" presName="hierChild5" presStyleCnt="0"/>
      <dgm:spPr/>
      <dgm:t>
        <a:bodyPr/>
        <a:lstStyle/>
        <a:p>
          <a:endParaRPr lang="en-US"/>
        </a:p>
      </dgm:t>
    </dgm:pt>
    <dgm:pt modelId="{555E60CC-61CB-4DA5-AEB4-6663791F78B7}" type="pres">
      <dgm:prSet presAssocID="{83EE1A20-0E43-4902-8B9E-EECE1611876C}" presName="Name37" presStyleLbl="parChTrans1D2" presStyleIdx="6" presStyleCnt="7"/>
      <dgm:spPr/>
      <dgm:t>
        <a:bodyPr/>
        <a:lstStyle/>
        <a:p>
          <a:endParaRPr lang="en-US"/>
        </a:p>
      </dgm:t>
    </dgm:pt>
    <dgm:pt modelId="{A2548C1A-3817-49C0-A4FC-E51C8D412EED}" type="pres">
      <dgm:prSet presAssocID="{652EA3AD-078B-4DF9-A89A-D41C727D2180}" presName="hierRoot2" presStyleCnt="0">
        <dgm:presLayoutVars>
          <dgm:hierBranch val="init"/>
        </dgm:presLayoutVars>
      </dgm:prSet>
      <dgm:spPr/>
      <dgm:t>
        <a:bodyPr/>
        <a:lstStyle/>
        <a:p>
          <a:endParaRPr lang="en-US"/>
        </a:p>
      </dgm:t>
    </dgm:pt>
    <dgm:pt modelId="{B4BEACE6-48D8-46BD-847B-89426780F605}" type="pres">
      <dgm:prSet presAssocID="{652EA3AD-078B-4DF9-A89A-D41C727D2180}" presName="rootComposite" presStyleCnt="0"/>
      <dgm:spPr/>
      <dgm:t>
        <a:bodyPr/>
        <a:lstStyle/>
        <a:p>
          <a:endParaRPr lang="en-US"/>
        </a:p>
      </dgm:t>
    </dgm:pt>
    <dgm:pt modelId="{173ACD80-2F0B-4709-AF0D-1FE98412CD99}" type="pres">
      <dgm:prSet presAssocID="{652EA3AD-078B-4DF9-A89A-D41C727D2180}" presName="rootText" presStyleLbl="node2" presStyleIdx="6" presStyleCnt="7" custScaleX="127101" custScaleY="259130" custLinFactNeighborX="893" custLinFactNeighborY="-3235">
        <dgm:presLayoutVars>
          <dgm:chPref val="3"/>
        </dgm:presLayoutVars>
      </dgm:prSet>
      <dgm:spPr/>
      <dgm:t>
        <a:bodyPr/>
        <a:lstStyle/>
        <a:p>
          <a:endParaRPr lang="en-US"/>
        </a:p>
      </dgm:t>
    </dgm:pt>
    <dgm:pt modelId="{F0BBAE07-0D54-41BA-9084-D03C4DA389E2}" type="pres">
      <dgm:prSet presAssocID="{652EA3AD-078B-4DF9-A89A-D41C727D2180}" presName="rootConnector" presStyleLbl="node2" presStyleIdx="6" presStyleCnt="7"/>
      <dgm:spPr/>
      <dgm:t>
        <a:bodyPr/>
        <a:lstStyle/>
        <a:p>
          <a:endParaRPr lang="en-US"/>
        </a:p>
      </dgm:t>
    </dgm:pt>
    <dgm:pt modelId="{9B5A5DD5-CCE6-42F4-B4D7-9A608E9D9396}" type="pres">
      <dgm:prSet presAssocID="{652EA3AD-078B-4DF9-A89A-D41C727D2180}" presName="hierChild4" presStyleCnt="0"/>
      <dgm:spPr/>
      <dgm:t>
        <a:bodyPr/>
        <a:lstStyle/>
        <a:p>
          <a:endParaRPr lang="en-US"/>
        </a:p>
      </dgm:t>
    </dgm:pt>
    <dgm:pt modelId="{321B94B9-59EC-4C45-A17A-73AA290015A3}" type="pres">
      <dgm:prSet presAssocID="{652EA3AD-078B-4DF9-A89A-D41C727D2180}" presName="hierChild5" presStyleCnt="0"/>
      <dgm:spPr/>
      <dgm:t>
        <a:bodyPr/>
        <a:lstStyle/>
        <a:p>
          <a:endParaRPr lang="en-US"/>
        </a:p>
      </dgm:t>
    </dgm:pt>
    <dgm:pt modelId="{2C751842-162C-4B0E-8B28-85B999777D12}" type="pres">
      <dgm:prSet presAssocID="{D5FC7417-DC56-4639-BC63-44AA7973305B}" presName="hierChild3" presStyleCnt="0"/>
      <dgm:spPr/>
    </dgm:pt>
  </dgm:ptLst>
  <dgm:cxnLst>
    <dgm:cxn modelId="{06888D0A-9C0E-414F-B218-BBEFE1CB0CC4}" type="presOf" srcId="{D5FC7417-DC56-4639-BC63-44AA7973305B}" destId="{23DD27CF-FB6D-4C5B-AD7C-2605B9618B25}" srcOrd="0" destOrd="0" presId="urn:microsoft.com/office/officeart/2005/8/layout/orgChart1"/>
    <dgm:cxn modelId="{8A9A73F4-EDED-4991-A359-A3F679F227E4}" type="presOf" srcId="{77071DC6-4E99-40C7-AB4A-51C58A94428E}" destId="{EA3A4C89-FDA2-4DD4-AD8E-ECBD80E5B971}" srcOrd="0" destOrd="0" presId="urn:microsoft.com/office/officeart/2005/8/layout/orgChart1"/>
    <dgm:cxn modelId="{E0300686-E6F0-4852-ABAE-3C6B3AB94787}" type="presOf" srcId="{D5FC7417-DC56-4639-BC63-44AA7973305B}" destId="{2A7DFC02-F718-4E8B-9DB8-288954CBB0E0}" srcOrd="1" destOrd="0" presId="urn:microsoft.com/office/officeart/2005/8/layout/orgChart1"/>
    <dgm:cxn modelId="{DD402FB2-8D80-43E9-9FBB-1C2FAD2B734B}" type="presOf" srcId="{80962339-7A1C-4825-88DE-AFF82DA9A1A5}" destId="{2645A345-E7C3-4A5F-900A-A030060CD60C}" srcOrd="1" destOrd="0" presId="urn:microsoft.com/office/officeart/2005/8/layout/orgChart1"/>
    <dgm:cxn modelId="{82B76E3A-2BCE-462A-9A62-8BE49AF69527}" type="presOf" srcId="{83EE1A20-0E43-4902-8B9E-EECE1611876C}" destId="{555E60CC-61CB-4DA5-AEB4-6663791F78B7}" srcOrd="0" destOrd="0" presId="urn:microsoft.com/office/officeart/2005/8/layout/orgChart1"/>
    <dgm:cxn modelId="{11E6B3E0-EEF6-4DE9-AE89-D7F61647E36F}" srcId="{FD361D01-0B67-4C34-BF31-8B8902A77AC3}" destId="{D5FC7417-DC56-4639-BC63-44AA7973305B}" srcOrd="0" destOrd="0" parTransId="{4819C0D4-DBDD-4E20-85CB-B483404F88EA}" sibTransId="{0229D4E2-5EEC-4862-8F7B-30219D9CD590}"/>
    <dgm:cxn modelId="{F6880C11-9166-43E1-8068-5D35B6C5938D}" type="presOf" srcId="{80962339-7A1C-4825-88DE-AFF82DA9A1A5}" destId="{67EA9CF3-1ED1-4D73-ADAA-C8ACCCD6ACEF}" srcOrd="0" destOrd="0" presId="urn:microsoft.com/office/officeart/2005/8/layout/orgChart1"/>
    <dgm:cxn modelId="{BB95CB12-786D-44B9-9825-601155FF7F63}" type="presOf" srcId="{942858A3-732B-41B4-A8FD-9E8C2AA54A54}" destId="{8E801C8E-B9A1-46CF-A612-349DE958BA70}" srcOrd="1" destOrd="0" presId="urn:microsoft.com/office/officeart/2005/8/layout/orgChart1"/>
    <dgm:cxn modelId="{758E1AC5-DB2F-4245-ADAE-C05AB506750A}" type="presOf" srcId="{0490A428-4C56-4725-8596-2817AD79619F}" destId="{9C8AAB43-BDEF-48EC-A632-03C862D0C933}" srcOrd="0" destOrd="0" presId="urn:microsoft.com/office/officeart/2005/8/layout/orgChart1"/>
    <dgm:cxn modelId="{0EBCEBC1-ECF2-4043-9911-123942FFA522}" type="presOf" srcId="{652EA3AD-078B-4DF9-A89A-D41C727D2180}" destId="{173ACD80-2F0B-4709-AF0D-1FE98412CD99}" srcOrd="0" destOrd="0" presId="urn:microsoft.com/office/officeart/2005/8/layout/orgChart1"/>
    <dgm:cxn modelId="{269D3244-9C30-4D63-8A94-B73935EA69F4}" type="presOf" srcId="{B5F85D4B-2643-4938-B4E6-E80611908EB6}" destId="{8EFD4D39-AC50-4CC7-ADA2-B56D6CE5D2A2}" srcOrd="0" destOrd="0" presId="urn:microsoft.com/office/officeart/2005/8/layout/orgChart1"/>
    <dgm:cxn modelId="{65EAF480-88E9-453D-BAA9-23A4A8348BC8}" srcId="{D5FC7417-DC56-4639-BC63-44AA7973305B}" destId="{77071DC6-4E99-40C7-AB4A-51C58A94428E}" srcOrd="3" destOrd="0" parTransId="{85B05FCC-47FF-44CB-AB3A-7125DEDBCDAA}" sibTransId="{9337C3F8-CC53-40EA-B291-4D8A239B01A7}"/>
    <dgm:cxn modelId="{DE153E2B-9071-423E-A95F-D6190504057D}" type="presOf" srcId="{955BFB9C-806A-4AFD-938E-E2BC4EE700A3}" destId="{349CA5DC-505A-4F8A-AADE-4ECCF6F0CC8E}" srcOrd="0" destOrd="0" presId="urn:microsoft.com/office/officeart/2005/8/layout/orgChart1"/>
    <dgm:cxn modelId="{A7D321E3-3E97-4F8F-8324-56BD708BBC70}" srcId="{D5FC7417-DC56-4639-BC63-44AA7973305B}" destId="{652EA3AD-078B-4DF9-A89A-D41C727D2180}" srcOrd="6" destOrd="0" parTransId="{83EE1A20-0E43-4902-8B9E-EECE1611876C}" sibTransId="{2A3FA782-EAE9-44E8-9C6C-CD8CDF99ECE6}"/>
    <dgm:cxn modelId="{F5A26373-1FF2-4C18-A61C-A8158BB256EB}" type="presOf" srcId="{F41153AE-511B-41AB-9613-549D5F245109}" destId="{78B855A3-2BBE-4F11-B3C7-C92E7278EDAA}" srcOrd="1" destOrd="0" presId="urn:microsoft.com/office/officeart/2005/8/layout/orgChart1"/>
    <dgm:cxn modelId="{0F01F4D6-26B6-4F96-8C5B-CF5FBDEEC024}" type="presOf" srcId="{85B05FCC-47FF-44CB-AB3A-7125DEDBCDAA}" destId="{C563561C-F307-435F-82E4-7DA96E3F879F}" srcOrd="0" destOrd="0" presId="urn:microsoft.com/office/officeart/2005/8/layout/orgChart1"/>
    <dgm:cxn modelId="{AFCADE14-8ACE-4B40-AB1B-42D5617C3FCB}" type="presOf" srcId="{942858A3-732B-41B4-A8FD-9E8C2AA54A54}" destId="{87309521-18EA-4A2F-AE74-40909383760D}" srcOrd="0" destOrd="0" presId="urn:microsoft.com/office/officeart/2005/8/layout/orgChart1"/>
    <dgm:cxn modelId="{C9C5743C-6600-4BF4-999D-0B586CF32EFD}" type="presOf" srcId="{FD361D01-0B67-4C34-BF31-8B8902A77AC3}" destId="{71797977-74B0-4B01-9CF6-F5869E6186F1}" srcOrd="0" destOrd="0" presId="urn:microsoft.com/office/officeart/2005/8/layout/orgChart1"/>
    <dgm:cxn modelId="{F25A40EA-8965-4DCB-889F-6A8F3A7227F2}" type="presOf" srcId="{DC9F2E5C-18C4-4A03-AA5B-C8AA9D09A0C6}" destId="{F9A52797-BC89-4978-B417-3B3EF7823976}" srcOrd="0" destOrd="0" presId="urn:microsoft.com/office/officeart/2005/8/layout/orgChart1"/>
    <dgm:cxn modelId="{D88F7C3E-2698-41CF-B1BD-D0DDDDB2443D}" srcId="{D5FC7417-DC56-4639-BC63-44AA7973305B}" destId="{942858A3-732B-41B4-A8FD-9E8C2AA54A54}" srcOrd="0" destOrd="0" parTransId="{E52F5C21-2CA0-45CB-ADD3-756AA8B493BF}" sibTransId="{DA144B5B-F569-4AE3-AE4E-7D9D0CFF8469}"/>
    <dgm:cxn modelId="{8E286007-42AB-4BF8-A4E3-AE74A5EE58DE}" srcId="{D5FC7417-DC56-4639-BC63-44AA7973305B}" destId="{80962339-7A1C-4825-88DE-AFF82DA9A1A5}" srcOrd="5" destOrd="0" parTransId="{154966E4-89EC-4A8A-9697-B677D02D37DD}" sibTransId="{D7D62840-6820-4770-B038-22B5D4B7D313}"/>
    <dgm:cxn modelId="{73983472-E627-48E4-B9E0-CD64FB9AD7D3}" srcId="{D5FC7417-DC56-4639-BC63-44AA7973305B}" destId="{0490A428-4C56-4725-8596-2817AD79619F}" srcOrd="4" destOrd="0" parTransId="{B5F85D4B-2643-4938-B4E6-E80611908EB6}" sibTransId="{158D976B-F3CA-477C-AA06-B2D087941576}"/>
    <dgm:cxn modelId="{084A24F3-F0C0-4E98-9C38-FECBC2A3A229}" srcId="{D5FC7417-DC56-4639-BC63-44AA7973305B}" destId="{DC9F2E5C-18C4-4A03-AA5B-C8AA9D09A0C6}" srcOrd="2" destOrd="0" parTransId="{955BFB9C-806A-4AFD-938E-E2BC4EE700A3}" sibTransId="{EACCE62E-0E4D-41FC-802B-90759FAD9BED}"/>
    <dgm:cxn modelId="{B0CDB543-78C0-41FE-B1DC-66EC771F3CB8}" type="presOf" srcId="{DC9F2E5C-18C4-4A03-AA5B-C8AA9D09A0C6}" destId="{AEFFF1E1-C66F-4E15-B9B4-B0B1C6E20C8F}" srcOrd="1" destOrd="0" presId="urn:microsoft.com/office/officeart/2005/8/layout/orgChart1"/>
    <dgm:cxn modelId="{8D5DCB58-C52E-442F-8280-2CE6FE7D27DD}" type="presOf" srcId="{652EA3AD-078B-4DF9-A89A-D41C727D2180}" destId="{F0BBAE07-0D54-41BA-9084-D03C4DA389E2}" srcOrd="1" destOrd="0" presId="urn:microsoft.com/office/officeart/2005/8/layout/orgChart1"/>
    <dgm:cxn modelId="{5F2F026E-57CB-436A-8C35-5B3BBA9D5FB3}" type="presOf" srcId="{0490A428-4C56-4725-8596-2817AD79619F}" destId="{845506F1-B373-4718-AD28-566579CA06D9}" srcOrd="1" destOrd="0" presId="urn:microsoft.com/office/officeart/2005/8/layout/orgChart1"/>
    <dgm:cxn modelId="{D482731B-577B-4F84-9EF1-92038A565564}" srcId="{D5FC7417-DC56-4639-BC63-44AA7973305B}" destId="{F41153AE-511B-41AB-9613-549D5F245109}" srcOrd="1" destOrd="0" parTransId="{FA020903-0A25-4472-9278-EBA192188120}" sibTransId="{FEE736F2-0401-44D1-B072-0FD8D5116170}"/>
    <dgm:cxn modelId="{B246B74C-1B69-46A6-9CB5-906E810E0A30}" type="presOf" srcId="{77071DC6-4E99-40C7-AB4A-51C58A94428E}" destId="{4C27268F-365D-462E-850E-57CD8CA71397}" srcOrd="1" destOrd="0" presId="urn:microsoft.com/office/officeart/2005/8/layout/orgChart1"/>
    <dgm:cxn modelId="{860F18D3-D77B-445A-AB19-66EB210D3112}" type="presOf" srcId="{F41153AE-511B-41AB-9613-549D5F245109}" destId="{1BC868A8-8677-48A3-981E-2D11187C5788}" srcOrd="0" destOrd="0" presId="urn:microsoft.com/office/officeart/2005/8/layout/orgChart1"/>
    <dgm:cxn modelId="{F7CDBB25-F543-4BED-9F14-72FE3B2B633F}" type="presOf" srcId="{FA020903-0A25-4472-9278-EBA192188120}" destId="{14F1F0FB-8DE2-436F-BBCE-B709D410FD58}" srcOrd="0" destOrd="0" presId="urn:microsoft.com/office/officeart/2005/8/layout/orgChart1"/>
    <dgm:cxn modelId="{DEB59516-454F-4012-9224-D450F741538B}" type="presOf" srcId="{154966E4-89EC-4A8A-9697-B677D02D37DD}" destId="{CC805EEE-CEBE-4DA2-A777-4904119E895D}" srcOrd="0" destOrd="0" presId="urn:microsoft.com/office/officeart/2005/8/layout/orgChart1"/>
    <dgm:cxn modelId="{348E91B1-FD6D-4AC8-9DC9-CCBD568C9E4B}" type="presOf" srcId="{E52F5C21-2CA0-45CB-ADD3-756AA8B493BF}" destId="{D08F9803-44F8-488B-828B-736B71C98D04}" srcOrd="0" destOrd="0" presId="urn:microsoft.com/office/officeart/2005/8/layout/orgChart1"/>
    <dgm:cxn modelId="{226A9068-E52B-4D7F-8528-F52293D0FF79}" type="presParOf" srcId="{71797977-74B0-4B01-9CF6-F5869E6186F1}" destId="{6D20E8DC-AAE4-4D2F-B980-36EA327343DA}" srcOrd="0" destOrd="0" presId="urn:microsoft.com/office/officeart/2005/8/layout/orgChart1"/>
    <dgm:cxn modelId="{09EAA5EA-1537-4466-B471-BD9884B73ED3}" type="presParOf" srcId="{6D20E8DC-AAE4-4D2F-B980-36EA327343DA}" destId="{D075D0ED-E84E-48E1-AFE9-691C10C99E40}" srcOrd="0" destOrd="0" presId="urn:microsoft.com/office/officeart/2005/8/layout/orgChart1"/>
    <dgm:cxn modelId="{39199579-972C-4C24-94D2-F98F62BE370F}" type="presParOf" srcId="{D075D0ED-E84E-48E1-AFE9-691C10C99E40}" destId="{23DD27CF-FB6D-4C5B-AD7C-2605B9618B25}" srcOrd="0" destOrd="0" presId="urn:microsoft.com/office/officeart/2005/8/layout/orgChart1"/>
    <dgm:cxn modelId="{17D3C801-7128-4790-9BB1-24170FBE73C4}" type="presParOf" srcId="{D075D0ED-E84E-48E1-AFE9-691C10C99E40}" destId="{2A7DFC02-F718-4E8B-9DB8-288954CBB0E0}" srcOrd="1" destOrd="0" presId="urn:microsoft.com/office/officeart/2005/8/layout/orgChart1"/>
    <dgm:cxn modelId="{65DFED01-F248-49C7-9D12-43BCCFC3CEA2}" type="presParOf" srcId="{6D20E8DC-AAE4-4D2F-B980-36EA327343DA}" destId="{B987C8FA-7E61-4F50-B424-FC2504B0F348}" srcOrd="1" destOrd="0" presId="urn:microsoft.com/office/officeart/2005/8/layout/orgChart1"/>
    <dgm:cxn modelId="{69278812-961A-469F-BA6D-9A7FF2B1E5AD}" type="presParOf" srcId="{B987C8FA-7E61-4F50-B424-FC2504B0F348}" destId="{D08F9803-44F8-488B-828B-736B71C98D04}" srcOrd="0" destOrd="0" presId="urn:microsoft.com/office/officeart/2005/8/layout/orgChart1"/>
    <dgm:cxn modelId="{B584EDBE-3023-4540-A68D-0C16476A78EA}" type="presParOf" srcId="{B987C8FA-7E61-4F50-B424-FC2504B0F348}" destId="{74DD21E0-F547-43AC-97E2-004FBDBC4CF8}" srcOrd="1" destOrd="0" presId="urn:microsoft.com/office/officeart/2005/8/layout/orgChart1"/>
    <dgm:cxn modelId="{F58ECFE3-D577-405B-B914-31D3845ED638}" type="presParOf" srcId="{74DD21E0-F547-43AC-97E2-004FBDBC4CF8}" destId="{F815E25B-7727-4D40-9820-6374E52EBDF0}" srcOrd="0" destOrd="0" presId="urn:microsoft.com/office/officeart/2005/8/layout/orgChart1"/>
    <dgm:cxn modelId="{48B38926-8FBD-482B-84AA-76ECCB2D0A69}" type="presParOf" srcId="{F815E25B-7727-4D40-9820-6374E52EBDF0}" destId="{87309521-18EA-4A2F-AE74-40909383760D}" srcOrd="0" destOrd="0" presId="urn:microsoft.com/office/officeart/2005/8/layout/orgChart1"/>
    <dgm:cxn modelId="{9EE7C515-0A30-413A-B5E7-C44B5E1064A8}" type="presParOf" srcId="{F815E25B-7727-4D40-9820-6374E52EBDF0}" destId="{8E801C8E-B9A1-46CF-A612-349DE958BA70}" srcOrd="1" destOrd="0" presId="urn:microsoft.com/office/officeart/2005/8/layout/orgChart1"/>
    <dgm:cxn modelId="{C62CF3D1-D350-40E5-AAAF-C4ACD7A0BBE4}" type="presParOf" srcId="{74DD21E0-F547-43AC-97E2-004FBDBC4CF8}" destId="{DFC93294-584C-49C5-8F75-D652256D5625}" srcOrd="1" destOrd="0" presId="urn:microsoft.com/office/officeart/2005/8/layout/orgChart1"/>
    <dgm:cxn modelId="{9BC05E28-0CF8-47F1-A05A-6CDB8E30B591}" type="presParOf" srcId="{74DD21E0-F547-43AC-97E2-004FBDBC4CF8}" destId="{1F66D5B8-2C3B-491B-909A-949779D6A7E0}" srcOrd="2" destOrd="0" presId="urn:microsoft.com/office/officeart/2005/8/layout/orgChart1"/>
    <dgm:cxn modelId="{140A86D2-F75E-4563-A8DC-1022DB32D453}" type="presParOf" srcId="{B987C8FA-7E61-4F50-B424-FC2504B0F348}" destId="{14F1F0FB-8DE2-436F-BBCE-B709D410FD58}" srcOrd="2" destOrd="0" presId="urn:microsoft.com/office/officeart/2005/8/layout/orgChart1"/>
    <dgm:cxn modelId="{0AC7E5C8-11F7-4CD6-8C25-F2E29738ED42}" type="presParOf" srcId="{B987C8FA-7E61-4F50-B424-FC2504B0F348}" destId="{00F3FD11-3D91-44FC-8C70-53991F2D4DAD}" srcOrd="3" destOrd="0" presId="urn:microsoft.com/office/officeart/2005/8/layout/orgChart1"/>
    <dgm:cxn modelId="{5682BB90-3A58-43A4-BD19-E961DED35575}" type="presParOf" srcId="{00F3FD11-3D91-44FC-8C70-53991F2D4DAD}" destId="{634617DF-5519-46C2-828A-CEAE0CB9F9F8}" srcOrd="0" destOrd="0" presId="urn:microsoft.com/office/officeart/2005/8/layout/orgChart1"/>
    <dgm:cxn modelId="{1240460A-9BD7-418A-B02D-A04CD1B9F77F}" type="presParOf" srcId="{634617DF-5519-46C2-828A-CEAE0CB9F9F8}" destId="{1BC868A8-8677-48A3-981E-2D11187C5788}" srcOrd="0" destOrd="0" presId="urn:microsoft.com/office/officeart/2005/8/layout/orgChart1"/>
    <dgm:cxn modelId="{63247AD4-F2F3-43DD-A65E-9E3DA69284D9}" type="presParOf" srcId="{634617DF-5519-46C2-828A-CEAE0CB9F9F8}" destId="{78B855A3-2BBE-4F11-B3C7-C92E7278EDAA}" srcOrd="1" destOrd="0" presId="urn:microsoft.com/office/officeart/2005/8/layout/orgChart1"/>
    <dgm:cxn modelId="{75BCDB7C-3CAF-483E-A8B8-0AD15542C1D9}" type="presParOf" srcId="{00F3FD11-3D91-44FC-8C70-53991F2D4DAD}" destId="{CF646C8D-2BB9-41DA-9B2A-ED0B51F10C77}" srcOrd="1" destOrd="0" presId="urn:microsoft.com/office/officeart/2005/8/layout/orgChart1"/>
    <dgm:cxn modelId="{2ED13066-E354-46B1-864F-2BD18BE82CBB}" type="presParOf" srcId="{00F3FD11-3D91-44FC-8C70-53991F2D4DAD}" destId="{C586EDD8-DDAC-4A10-9BCA-AADD57F5DE2D}" srcOrd="2" destOrd="0" presId="urn:microsoft.com/office/officeart/2005/8/layout/orgChart1"/>
    <dgm:cxn modelId="{9ACEB2D9-237C-48D1-AA06-3076C3FE6005}" type="presParOf" srcId="{B987C8FA-7E61-4F50-B424-FC2504B0F348}" destId="{349CA5DC-505A-4F8A-AADE-4ECCF6F0CC8E}" srcOrd="4" destOrd="0" presId="urn:microsoft.com/office/officeart/2005/8/layout/orgChart1"/>
    <dgm:cxn modelId="{DCB1274D-6F02-46AD-9A76-184CAD648443}" type="presParOf" srcId="{B987C8FA-7E61-4F50-B424-FC2504B0F348}" destId="{1947ED53-FE6E-434C-8765-D25644B29655}" srcOrd="5" destOrd="0" presId="urn:microsoft.com/office/officeart/2005/8/layout/orgChart1"/>
    <dgm:cxn modelId="{DC647B60-76BB-4040-9C85-DC05C8F3712A}" type="presParOf" srcId="{1947ED53-FE6E-434C-8765-D25644B29655}" destId="{9AF40EEF-1747-476B-ADDE-F667A964B44E}" srcOrd="0" destOrd="0" presId="urn:microsoft.com/office/officeart/2005/8/layout/orgChart1"/>
    <dgm:cxn modelId="{FB0234BC-1F26-48BE-8863-8331BEE27B9B}" type="presParOf" srcId="{9AF40EEF-1747-476B-ADDE-F667A964B44E}" destId="{F9A52797-BC89-4978-B417-3B3EF7823976}" srcOrd="0" destOrd="0" presId="urn:microsoft.com/office/officeart/2005/8/layout/orgChart1"/>
    <dgm:cxn modelId="{99A7CCC6-2F9D-4D25-B881-BD4D1D8625FF}" type="presParOf" srcId="{9AF40EEF-1747-476B-ADDE-F667A964B44E}" destId="{AEFFF1E1-C66F-4E15-B9B4-B0B1C6E20C8F}" srcOrd="1" destOrd="0" presId="urn:microsoft.com/office/officeart/2005/8/layout/orgChart1"/>
    <dgm:cxn modelId="{737420D6-103E-4EDF-842D-90A4E60D4EC5}" type="presParOf" srcId="{1947ED53-FE6E-434C-8765-D25644B29655}" destId="{5F15E675-1C44-4057-8686-E3598AFD1E7E}" srcOrd="1" destOrd="0" presId="urn:microsoft.com/office/officeart/2005/8/layout/orgChart1"/>
    <dgm:cxn modelId="{D2816A27-D263-447D-BAA3-15B0C7BA9AF4}" type="presParOf" srcId="{1947ED53-FE6E-434C-8765-D25644B29655}" destId="{0BAF68CC-2C6C-4D9E-BF1F-E5C1FC04A268}" srcOrd="2" destOrd="0" presId="urn:microsoft.com/office/officeart/2005/8/layout/orgChart1"/>
    <dgm:cxn modelId="{835F9FED-1C4B-496D-95C3-0E0FDD87B692}" type="presParOf" srcId="{B987C8FA-7E61-4F50-B424-FC2504B0F348}" destId="{C563561C-F307-435F-82E4-7DA96E3F879F}" srcOrd="6" destOrd="0" presId="urn:microsoft.com/office/officeart/2005/8/layout/orgChart1"/>
    <dgm:cxn modelId="{CE937CEA-0370-460F-9C0D-92E8B35CFC12}" type="presParOf" srcId="{B987C8FA-7E61-4F50-B424-FC2504B0F348}" destId="{6F51ADCA-3A45-4B1F-A965-07F8C9D2E739}" srcOrd="7" destOrd="0" presId="urn:microsoft.com/office/officeart/2005/8/layout/orgChart1"/>
    <dgm:cxn modelId="{E2B2BD20-7900-4B4B-8D4D-F8FBE0729D4C}" type="presParOf" srcId="{6F51ADCA-3A45-4B1F-A965-07F8C9D2E739}" destId="{977C0AD0-C34B-46B4-82F8-18B58132BD03}" srcOrd="0" destOrd="0" presId="urn:microsoft.com/office/officeart/2005/8/layout/orgChart1"/>
    <dgm:cxn modelId="{C9AC0269-1938-4CED-B7EE-53B3750D959E}" type="presParOf" srcId="{977C0AD0-C34B-46B4-82F8-18B58132BD03}" destId="{EA3A4C89-FDA2-4DD4-AD8E-ECBD80E5B971}" srcOrd="0" destOrd="0" presId="urn:microsoft.com/office/officeart/2005/8/layout/orgChart1"/>
    <dgm:cxn modelId="{4194AC58-9EE0-4E1E-9C53-BA105306D658}" type="presParOf" srcId="{977C0AD0-C34B-46B4-82F8-18B58132BD03}" destId="{4C27268F-365D-462E-850E-57CD8CA71397}" srcOrd="1" destOrd="0" presId="urn:microsoft.com/office/officeart/2005/8/layout/orgChart1"/>
    <dgm:cxn modelId="{58648A3E-2D24-43FF-9461-866CD25C8953}" type="presParOf" srcId="{6F51ADCA-3A45-4B1F-A965-07F8C9D2E739}" destId="{D0D8282E-FBB4-46D1-AEFE-8D1ADAFD685C}" srcOrd="1" destOrd="0" presId="urn:microsoft.com/office/officeart/2005/8/layout/orgChart1"/>
    <dgm:cxn modelId="{D8919028-CAF5-41C6-881F-2094AB9C8426}" type="presParOf" srcId="{6F51ADCA-3A45-4B1F-A965-07F8C9D2E739}" destId="{55A432C5-189E-4C9B-B075-EBF151995E74}" srcOrd="2" destOrd="0" presId="urn:microsoft.com/office/officeart/2005/8/layout/orgChart1"/>
    <dgm:cxn modelId="{05079065-E37A-4BD4-8217-FEA38684EA4A}" type="presParOf" srcId="{B987C8FA-7E61-4F50-B424-FC2504B0F348}" destId="{8EFD4D39-AC50-4CC7-ADA2-B56D6CE5D2A2}" srcOrd="8" destOrd="0" presId="urn:microsoft.com/office/officeart/2005/8/layout/orgChart1"/>
    <dgm:cxn modelId="{B056C892-4BE7-4E62-B29C-FE22838BCD3C}" type="presParOf" srcId="{B987C8FA-7E61-4F50-B424-FC2504B0F348}" destId="{3A9127F4-FAE0-4AB3-AD23-89B4037B7355}" srcOrd="9" destOrd="0" presId="urn:microsoft.com/office/officeart/2005/8/layout/orgChart1"/>
    <dgm:cxn modelId="{CA3EEFF8-320C-49C3-BCAD-79AB2B4236D0}" type="presParOf" srcId="{3A9127F4-FAE0-4AB3-AD23-89B4037B7355}" destId="{8722C0C1-AA50-4754-A3BB-E57CD3278EA5}" srcOrd="0" destOrd="0" presId="urn:microsoft.com/office/officeart/2005/8/layout/orgChart1"/>
    <dgm:cxn modelId="{0BE8BA7A-7104-4A1E-9D56-3E5E0E176C13}" type="presParOf" srcId="{8722C0C1-AA50-4754-A3BB-E57CD3278EA5}" destId="{9C8AAB43-BDEF-48EC-A632-03C862D0C933}" srcOrd="0" destOrd="0" presId="urn:microsoft.com/office/officeart/2005/8/layout/orgChart1"/>
    <dgm:cxn modelId="{C2026A1A-3AD2-464F-BF5D-1E2728B396A5}" type="presParOf" srcId="{8722C0C1-AA50-4754-A3BB-E57CD3278EA5}" destId="{845506F1-B373-4718-AD28-566579CA06D9}" srcOrd="1" destOrd="0" presId="urn:microsoft.com/office/officeart/2005/8/layout/orgChart1"/>
    <dgm:cxn modelId="{D4D53F43-22CD-4F1E-A4A1-401CA61A9362}" type="presParOf" srcId="{3A9127F4-FAE0-4AB3-AD23-89B4037B7355}" destId="{1EE7950D-1D95-4461-B198-7BA5CB8B8F02}" srcOrd="1" destOrd="0" presId="urn:microsoft.com/office/officeart/2005/8/layout/orgChart1"/>
    <dgm:cxn modelId="{EABF2B40-C1A1-4D6E-B091-184667077BD4}" type="presParOf" srcId="{3A9127F4-FAE0-4AB3-AD23-89B4037B7355}" destId="{EBE55CB9-77AB-4802-94A9-97E5E29307B0}" srcOrd="2" destOrd="0" presId="urn:microsoft.com/office/officeart/2005/8/layout/orgChart1"/>
    <dgm:cxn modelId="{04DE33F5-540B-4B13-B4BF-EA5F86C717BF}" type="presParOf" srcId="{B987C8FA-7E61-4F50-B424-FC2504B0F348}" destId="{CC805EEE-CEBE-4DA2-A777-4904119E895D}" srcOrd="10" destOrd="0" presId="urn:microsoft.com/office/officeart/2005/8/layout/orgChart1"/>
    <dgm:cxn modelId="{05E0A6F4-4531-4345-B946-182C8311CE8F}" type="presParOf" srcId="{B987C8FA-7E61-4F50-B424-FC2504B0F348}" destId="{872EF120-DD41-47C4-81C6-2D28E01C6796}" srcOrd="11" destOrd="0" presId="urn:microsoft.com/office/officeart/2005/8/layout/orgChart1"/>
    <dgm:cxn modelId="{96664C23-B936-4EC1-9C5B-3D21662BA6FE}" type="presParOf" srcId="{872EF120-DD41-47C4-81C6-2D28E01C6796}" destId="{B2A3DC4E-92A7-4B2D-BE18-62B9DCB84582}" srcOrd="0" destOrd="0" presId="urn:microsoft.com/office/officeart/2005/8/layout/orgChart1"/>
    <dgm:cxn modelId="{0B529534-2D67-4F77-BF8B-F2107FB0AE4E}" type="presParOf" srcId="{B2A3DC4E-92A7-4B2D-BE18-62B9DCB84582}" destId="{67EA9CF3-1ED1-4D73-ADAA-C8ACCCD6ACEF}" srcOrd="0" destOrd="0" presId="urn:microsoft.com/office/officeart/2005/8/layout/orgChart1"/>
    <dgm:cxn modelId="{C86966FD-2FC9-42AB-95AA-CDB637E7FF59}" type="presParOf" srcId="{B2A3DC4E-92A7-4B2D-BE18-62B9DCB84582}" destId="{2645A345-E7C3-4A5F-900A-A030060CD60C}" srcOrd="1" destOrd="0" presId="urn:microsoft.com/office/officeart/2005/8/layout/orgChart1"/>
    <dgm:cxn modelId="{644EB37E-1930-45DE-B83A-53A5D74E4CA6}" type="presParOf" srcId="{872EF120-DD41-47C4-81C6-2D28E01C6796}" destId="{00540A1C-3B83-4C74-BB67-630EF5DDC8CF}" srcOrd="1" destOrd="0" presId="urn:microsoft.com/office/officeart/2005/8/layout/orgChart1"/>
    <dgm:cxn modelId="{120BFA6F-C8EE-4CD3-8F93-2AC782FE71E1}" type="presParOf" srcId="{872EF120-DD41-47C4-81C6-2D28E01C6796}" destId="{A3249073-0ACD-4437-BD4A-5A4D941B805B}" srcOrd="2" destOrd="0" presId="urn:microsoft.com/office/officeart/2005/8/layout/orgChart1"/>
    <dgm:cxn modelId="{9B23B73F-F638-418D-84BC-5FAFFEBBBDBA}" type="presParOf" srcId="{B987C8FA-7E61-4F50-B424-FC2504B0F348}" destId="{555E60CC-61CB-4DA5-AEB4-6663791F78B7}" srcOrd="12" destOrd="0" presId="urn:microsoft.com/office/officeart/2005/8/layout/orgChart1"/>
    <dgm:cxn modelId="{4909C9F3-71E8-4A81-8E5A-EFA6958A7745}" type="presParOf" srcId="{B987C8FA-7E61-4F50-B424-FC2504B0F348}" destId="{A2548C1A-3817-49C0-A4FC-E51C8D412EED}" srcOrd="13" destOrd="0" presId="urn:microsoft.com/office/officeart/2005/8/layout/orgChart1"/>
    <dgm:cxn modelId="{F5194881-6C50-4E4D-88B8-613659CD0E81}" type="presParOf" srcId="{A2548C1A-3817-49C0-A4FC-E51C8D412EED}" destId="{B4BEACE6-48D8-46BD-847B-89426780F605}" srcOrd="0" destOrd="0" presId="urn:microsoft.com/office/officeart/2005/8/layout/orgChart1"/>
    <dgm:cxn modelId="{84608926-26D2-426A-A86A-0470DA3B4AB2}" type="presParOf" srcId="{B4BEACE6-48D8-46BD-847B-89426780F605}" destId="{173ACD80-2F0B-4709-AF0D-1FE98412CD99}" srcOrd="0" destOrd="0" presId="urn:microsoft.com/office/officeart/2005/8/layout/orgChart1"/>
    <dgm:cxn modelId="{B61EC440-1160-4A34-A51A-FA7964E73981}" type="presParOf" srcId="{B4BEACE6-48D8-46BD-847B-89426780F605}" destId="{F0BBAE07-0D54-41BA-9084-D03C4DA389E2}" srcOrd="1" destOrd="0" presId="urn:microsoft.com/office/officeart/2005/8/layout/orgChart1"/>
    <dgm:cxn modelId="{B3E5C4CE-6F7C-441C-83AB-C96CAAA20A40}" type="presParOf" srcId="{A2548C1A-3817-49C0-A4FC-E51C8D412EED}" destId="{9B5A5DD5-CCE6-42F4-B4D7-9A608E9D9396}" srcOrd="1" destOrd="0" presId="urn:microsoft.com/office/officeart/2005/8/layout/orgChart1"/>
    <dgm:cxn modelId="{38B5825F-F484-4BB5-915A-DC8DCFA4676A}" type="presParOf" srcId="{A2548C1A-3817-49C0-A4FC-E51C8D412EED}" destId="{321B94B9-59EC-4C45-A17A-73AA290015A3}" srcOrd="2" destOrd="0" presId="urn:microsoft.com/office/officeart/2005/8/layout/orgChart1"/>
    <dgm:cxn modelId="{4388BB61-D8AC-4AA1-8CA5-B02CE378811E}" type="presParOf" srcId="{6D20E8DC-AAE4-4D2F-B980-36EA327343DA}" destId="{2C751842-162C-4B0E-8B28-85B999777D1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61D01-0B67-4C34-BF31-8B8902A77AC3}"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en-US"/>
        </a:p>
      </dgm:t>
    </dgm:pt>
    <dgm:pt modelId="{A8892735-3427-4CFD-ABA8-B3B5AC711088}">
      <dgm:prSet custT="1"/>
      <dgm:spPr>
        <a:solidFill>
          <a:srgbClr val="095644"/>
        </a:solidFill>
        <a:ln>
          <a:solidFill>
            <a:srgbClr val="095644"/>
          </a:solidFill>
        </a:ln>
      </dgm:spPr>
      <dgm:t>
        <a:bodyPr/>
        <a:lstStyle/>
        <a:p>
          <a:pPr rtl="0"/>
          <a:r>
            <a:rPr lang="en-US" sz="2800" dirty="0" smtClean="0"/>
            <a:t>Economic Impacts</a:t>
          </a:r>
          <a:endParaRPr lang="en-US" sz="2800" dirty="0"/>
        </a:p>
      </dgm:t>
    </dgm:pt>
    <dgm:pt modelId="{DF9751CB-C2B6-4F81-92F4-FDB8EB1F266B}" type="parTrans" cxnId="{C4940169-613A-450A-8B8A-BE432AFF0BBF}">
      <dgm:prSet/>
      <dgm:spPr/>
      <dgm:t>
        <a:bodyPr/>
        <a:lstStyle/>
        <a:p>
          <a:endParaRPr lang="en-US" sz="2800"/>
        </a:p>
      </dgm:t>
    </dgm:pt>
    <dgm:pt modelId="{4282D728-A9A4-4188-9674-2CD0BA6533C7}" type="sibTrans" cxnId="{C4940169-613A-450A-8B8A-BE432AFF0BBF}">
      <dgm:prSet/>
      <dgm:spPr/>
      <dgm:t>
        <a:bodyPr/>
        <a:lstStyle/>
        <a:p>
          <a:endParaRPr lang="en-US" sz="2800"/>
        </a:p>
      </dgm:t>
    </dgm:pt>
    <dgm:pt modelId="{AF77B8F2-BCC1-4F9A-8E67-17941181F74E}">
      <dgm:prSet custT="1"/>
      <dgm:spPr>
        <a:solidFill>
          <a:srgbClr val="095644"/>
        </a:solidFill>
        <a:ln>
          <a:solidFill>
            <a:srgbClr val="095644"/>
          </a:solidFill>
        </a:ln>
      </dgm:spPr>
      <dgm:t>
        <a:bodyPr/>
        <a:lstStyle/>
        <a:p>
          <a:pPr rtl="0"/>
          <a:r>
            <a:rPr lang="en-US" sz="2800" dirty="0" smtClean="0"/>
            <a:t>Impacts from Transit Spending</a:t>
          </a:r>
          <a:endParaRPr lang="en-US" sz="2800" dirty="0"/>
        </a:p>
      </dgm:t>
    </dgm:pt>
    <dgm:pt modelId="{465A4D63-DCA0-432A-8B84-476A73BF8E8F}" type="parTrans" cxnId="{F1CBBF12-50C9-4DD9-A4AC-516CCC1FAEE0}">
      <dgm:prSet/>
      <dgm:spPr>
        <a:solidFill>
          <a:srgbClr val="095644"/>
        </a:solidFill>
        <a:ln>
          <a:solidFill>
            <a:srgbClr val="095644"/>
          </a:solidFill>
        </a:ln>
      </dgm:spPr>
      <dgm:t>
        <a:bodyPr/>
        <a:lstStyle/>
        <a:p>
          <a:endParaRPr lang="en-US" sz="2800"/>
        </a:p>
      </dgm:t>
    </dgm:pt>
    <dgm:pt modelId="{0C32FE33-10A8-4205-974E-B2BC8DECD53B}" type="sibTrans" cxnId="{F1CBBF12-50C9-4DD9-A4AC-516CCC1FAEE0}">
      <dgm:prSet/>
      <dgm:spPr/>
      <dgm:t>
        <a:bodyPr/>
        <a:lstStyle/>
        <a:p>
          <a:endParaRPr lang="en-US" sz="2800"/>
        </a:p>
      </dgm:t>
    </dgm:pt>
    <dgm:pt modelId="{5FABAD3B-643F-4EC1-A36C-91C3670B2533}">
      <dgm:prSet custT="1"/>
      <dgm:spPr>
        <a:solidFill>
          <a:srgbClr val="095644"/>
        </a:solidFill>
        <a:ln>
          <a:solidFill>
            <a:srgbClr val="095644"/>
          </a:solidFill>
        </a:ln>
      </dgm:spPr>
      <dgm:t>
        <a:bodyPr/>
        <a:lstStyle/>
        <a:p>
          <a:pPr rtl="0"/>
          <a:r>
            <a:rPr lang="en-US" sz="2800" dirty="0" smtClean="0"/>
            <a:t>Impacts from Improved Access to Shopping</a:t>
          </a:r>
          <a:endParaRPr lang="en-US" sz="2800" dirty="0"/>
        </a:p>
      </dgm:t>
    </dgm:pt>
    <dgm:pt modelId="{1B6D926E-4241-4999-8B64-D38C1DD48CC0}" type="parTrans" cxnId="{4330F97F-34B9-4808-91FC-269BEA62CBB6}">
      <dgm:prSet/>
      <dgm:spPr>
        <a:solidFill>
          <a:srgbClr val="095644"/>
        </a:solidFill>
        <a:ln>
          <a:solidFill>
            <a:srgbClr val="095644"/>
          </a:solidFill>
        </a:ln>
      </dgm:spPr>
      <dgm:t>
        <a:bodyPr/>
        <a:lstStyle/>
        <a:p>
          <a:endParaRPr lang="en-US" sz="2800"/>
        </a:p>
      </dgm:t>
    </dgm:pt>
    <dgm:pt modelId="{C8046930-DAFB-4A44-831F-49F3D7BB36A8}" type="sibTrans" cxnId="{4330F97F-34B9-4808-91FC-269BEA62CBB6}">
      <dgm:prSet/>
      <dgm:spPr/>
      <dgm:t>
        <a:bodyPr/>
        <a:lstStyle/>
        <a:p>
          <a:endParaRPr lang="en-US" sz="2800"/>
        </a:p>
      </dgm:t>
    </dgm:pt>
    <dgm:pt modelId="{EC8F6F47-AFE9-49F9-BE27-07A0F5533A5F}">
      <dgm:prSet custT="1"/>
      <dgm:spPr>
        <a:solidFill>
          <a:srgbClr val="095644"/>
        </a:solidFill>
        <a:ln>
          <a:solidFill>
            <a:srgbClr val="095644"/>
          </a:solidFill>
        </a:ln>
      </dgm:spPr>
      <dgm:t>
        <a:bodyPr/>
        <a:lstStyle/>
        <a:p>
          <a:pPr rtl="0"/>
          <a:r>
            <a:rPr lang="en-US" sz="2800" dirty="0" smtClean="0"/>
            <a:t>Impacts from Increased Population in Community</a:t>
          </a:r>
          <a:endParaRPr lang="en-US" sz="2800" dirty="0"/>
        </a:p>
      </dgm:t>
    </dgm:pt>
    <dgm:pt modelId="{531DA591-2FCD-4E64-B8C4-B4047894215F}" type="parTrans" cxnId="{E1FC7A44-34F7-4865-AF5C-C196548DBE01}">
      <dgm:prSet/>
      <dgm:spPr>
        <a:solidFill>
          <a:srgbClr val="095644"/>
        </a:solidFill>
        <a:ln>
          <a:solidFill>
            <a:srgbClr val="095644"/>
          </a:solidFill>
        </a:ln>
      </dgm:spPr>
      <dgm:t>
        <a:bodyPr/>
        <a:lstStyle/>
        <a:p>
          <a:endParaRPr lang="en-US" sz="2800"/>
        </a:p>
      </dgm:t>
    </dgm:pt>
    <dgm:pt modelId="{5BEC742E-971B-460D-9A53-0CC379D933B8}" type="sibTrans" cxnId="{E1FC7A44-34F7-4865-AF5C-C196548DBE01}">
      <dgm:prSet/>
      <dgm:spPr/>
      <dgm:t>
        <a:bodyPr/>
        <a:lstStyle/>
        <a:p>
          <a:endParaRPr lang="en-US" sz="2800"/>
        </a:p>
      </dgm:t>
    </dgm:pt>
    <dgm:pt modelId="{71797977-74B0-4B01-9CF6-F5869E6186F1}" type="pres">
      <dgm:prSet presAssocID="{FD361D01-0B67-4C34-BF31-8B8902A77AC3}" presName="hierChild1" presStyleCnt="0">
        <dgm:presLayoutVars>
          <dgm:orgChart val="1"/>
          <dgm:chPref val="1"/>
          <dgm:dir/>
          <dgm:animOne val="branch"/>
          <dgm:animLvl val="lvl"/>
          <dgm:resizeHandles/>
        </dgm:presLayoutVars>
      </dgm:prSet>
      <dgm:spPr/>
      <dgm:t>
        <a:bodyPr/>
        <a:lstStyle/>
        <a:p>
          <a:endParaRPr lang="en-US"/>
        </a:p>
      </dgm:t>
    </dgm:pt>
    <dgm:pt modelId="{212E0DE4-AF78-4F81-8487-F0CFD367BFEF}" type="pres">
      <dgm:prSet presAssocID="{A8892735-3427-4CFD-ABA8-B3B5AC711088}" presName="hierRoot1" presStyleCnt="0">
        <dgm:presLayoutVars>
          <dgm:hierBranch val="init"/>
        </dgm:presLayoutVars>
      </dgm:prSet>
      <dgm:spPr/>
    </dgm:pt>
    <dgm:pt modelId="{F8A17C4C-BFE3-4E76-8D56-0D2C2A2A073F}" type="pres">
      <dgm:prSet presAssocID="{A8892735-3427-4CFD-ABA8-B3B5AC711088}" presName="rootComposite1" presStyleCnt="0"/>
      <dgm:spPr/>
    </dgm:pt>
    <dgm:pt modelId="{BFE0D9F9-CB8B-4464-BC76-002317BA2B0F}" type="pres">
      <dgm:prSet presAssocID="{A8892735-3427-4CFD-ABA8-B3B5AC711088}" presName="rootText1" presStyleLbl="node0" presStyleIdx="0" presStyleCnt="1" custScaleX="126739" custScaleY="87133">
        <dgm:presLayoutVars>
          <dgm:chPref val="3"/>
        </dgm:presLayoutVars>
      </dgm:prSet>
      <dgm:spPr/>
      <dgm:t>
        <a:bodyPr/>
        <a:lstStyle/>
        <a:p>
          <a:endParaRPr lang="en-US"/>
        </a:p>
      </dgm:t>
    </dgm:pt>
    <dgm:pt modelId="{D4286AEE-1E15-432F-8768-C2D0A35FF895}" type="pres">
      <dgm:prSet presAssocID="{A8892735-3427-4CFD-ABA8-B3B5AC711088}" presName="rootConnector1" presStyleLbl="node1" presStyleIdx="0" presStyleCnt="0"/>
      <dgm:spPr/>
      <dgm:t>
        <a:bodyPr/>
        <a:lstStyle/>
        <a:p>
          <a:endParaRPr lang="en-US"/>
        </a:p>
      </dgm:t>
    </dgm:pt>
    <dgm:pt modelId="{455AB281-3406-436C-9A7A-C49135C61EF1}" type="pres">
      <dgm:prSet presAssocID="{A8892735-3427-4CFD-ABA8-B3B5AC711088}" presName="hierChild2" presStyleCnt="0"/>
      <dgm:spPr/>
    </dgm:pt>
    <dgm:pt modelId="{8E070F88-81CD-461B-AB0D-E7F5A4373F50}" type="pres">
      <dgm:prSet presAssocID="{465A4D63-DCA0-432A-8B84-476A73BF8E8F}" presName="Name37" presStyleLbl="parChTrans1D2" presStyleIdx="0" presStyleCnt="3"/>
      <dgm:spPr/>
      <dgm:t>
        <a:bodyPr/>
        <a:lstStyle/>
        <a:p>
          <a:endParaRPr lang="en-US"/>
        </a:p>
      </dgm:t>
    </dgm:pt>
    <dgm:pt modelId="{F13818C5-9A47-4235-B7F7-F7EDFCF52515}" type="pres">
      <dgm:prSet presAssocID="{AF77B8F2-BCC1-4F9A-8E67-17941181F74E}" presName="hierRoot2" presStyleCnt="0">
        <dgm:presLayoutVars>
          <dgm:hierBranch val="init"/>
        </dgm:presLayoutVars>
      </dgm:prSet>
      <dgm:spPr/>
      <dgm:t>
        <a:bodyPr/>
        <a:lstStyle/>
        <a:p>
          <a:endParaRPr lang="en-US"/>
        </a:p>
      </dgm:t>
    </dgm:pt>
    <dgm:pt modelId="{61011DD5-7E79-433C-91CA-76B29304074D}" type="pres">
      <dgm:prSet presAssocID="{AF77B8F2-BCC1-4F9A-8E67-17941181F74E}" presName="rootComposite" presStyleCnt="0"/>
      <dgm:spPr/>
      <dgm:t>
        <a:bodyPr/>
        <a:lstStyle/>
        <a:p>
          <a:endParaRPr lang="en-US"/>
        </a:p>
      </dgm:t>
    </dgm:pt>
    <dgm:pt modelId="{25C4951E-2590-4462-AE58-BFBFC9831147}" type="pres">
      <dgm:prSet presAssocID="{AF77B8F2-BCC1-4F9A-8E67-17941181F74E}" presName="rootText" presStyleLbl="node2" presStyleIdx="0" presStyleCnt="3" custScaleX="154294" custScaleY="102975" custLinFactNeighborX="16936" custLinFactNeighborY="-1880">
        <dgm:presLayoutVars>
          <dgm:chPref val="3"/>
        </dgm:presLayoutVars>
      </dgm:prSet>
      <dgm:spPr/>
      <dgm:t>
        <a:bodyPr/>
        <a:lstStyle/>
        <a:p>
          <a:endParaRPr lang="en-US"/>
        </a:p>
      </dgm:t>
    </dgm:pt>
    <dgm:pt modelId="{6349119A-1DF4-40B5-8BA1-F7FAE84D7B8A}" type="pres">
      <dgm:prSet presAssocID="{AF77B8F2-BCC1-4F9A-8E67-17941181F74E}" presName="rootConnector" presStyleLbl="node2" presStyleIdx="0" presStyleCnt="3"/>
      <dgm:spPr/>
      <dgm:t>
        <a:bodyPr/>
        <a:lstStyle/>
        <a:p>
          <a:endParaRPr lang="en-US"/>
        </a:p>
      </dgm:t>
    </dgm:pt>
    <dgm:pt modelId="{5EEB3560-8E44-4DD2-AF88-2F42953CA933}" type="pres">
      <dgm:prSet presAssocID="{AF77B8F2-BCC1-4F9A-8E67-17941181F74E}" presName="hierChild4" presStyleCnt="0"/>
      <dgm:spPr/>
      <dgm:t>
        <a:bodyPr/>
        <a:lstStyle/>
        <a:p>
          <a:endParaRPr lang="en-US"/>
        </a:p>
      </dgm:t>
    </dgm:pt>
    <dgm:pt modelId="{44574877-8CC8-4841-B24E-2EF0A47B2108}" type="pres">
      <dgm:prSet presAssocID="{AF77B8F2-BCC1-4F9A-8E67-17941181F74E}" presName="hierChild5" presStyleCnt="0"/>
      <dgm:spPr/>
      <dgm:t>
        <a:bodyPr/>
        <a:lstStyle/>
        <a:p>
          <a:endParaRPr lang="en-US"/>
        </a:p>
      </dgm:t>
    </dgm:pt>
    <dgm:pt modelId="{CEC40515-4DB7-4C62-B796-58B301E0BA6B}" type="pres">
      <dgm:prSet presAssocID="{1B6D926E-4241-4999-8B64-D38C1DD48CC0}" presName="Name37" presStyleLbl="parChTrans1D2" presStyleIdx="1" presStyleCnt="3"/>
      <dgm:spPr/>
      <dgm:t>
        <a:bodyPr/>
        <a:lstStyle/>
        <a:p>
          <a:endParaRPr lang="en-US"/>
        </a:p>
      </dgm:t>
    </dgm:pt>
    <dgm:pt modelId="{B3C51889-4BF9-4A7F-B440-DDF167F713E4}" type="pres">
      <dgm:prSet presAssocID="{5FABAD3B-643F-4EC1-A36C-91C3670B2533}" presName="hierRoot2" presStyleCnt="0">
        <dgm:presLayoutVars>
          <dgm:hierBranch val="init"/>
        </dgm:presLayoutVars>
      </dgm:prSet>
      <dgm:spPr/>
      <dgm:t>
        <a:bodyPr/>
        <a:lstStyle/>
        <a:p>
          <a:endParaRPr lang="en-US"/>
        </a:p>
      </dgm:t>
    </dgm:pt>
    <dgm:pt modelId="{4EEEA55D-5E3C-49D0-975E-2A13AD2EE7E3}" type="pres">
      <dgm:prSet presAssocID="{5FABAD3B-643F-4EC1-A36C-91C3670B2533}" presName="rootComposite" presStyleCnt="0"/>
      <dgm:spPr/>
      <dgm:t>
        <a:bodyPr/>
        <a:lstStyle/>
        <a:p>
          <a:endParaRPr lang="en-US"/>
        </a:p>
      </dgm:t>
    </dgm:pt>
    <dgm:pt modelId="{2111D8DC-AE56-4CD0-9A46-90DB7D2D43A4}" type="pres">
      <dgm:prSet presAssocID="{5FABAD3B-643F-4EC1-A36C-91C3670B2533}" presName="rootText" presStyleLbl="node2" presStyleIdx="1" presStyleCnt="3" custScaleX="154052" custScaleY="102975" custLinFactNeighborX="11178" custLinFactNeighborY="-1223">
        <dgm:presLayoutVars>
          <dgm:chPref val="3"/>
        </dgm:presLayoutVars>
      </dgm:prSet>
      <dgm:spPr/>
      <dgm:t>
        <a:bodyPr/>
        <a:lstStyle/>
        <a:p>
          <a:endParaRPr lang="en-US"/>
        </a:p>
      </dgm:t>
    </dgm:pt>
    <dgm:pt modelId="{FC939E75-7B3A-4193-80F8-9B9C2BB43D05}" type="pres">
      <dgm:prSet presAssocID="{5FABAD3B-643F-4EC1-A36C-91C3670B2533}" presName="rootConnector" presStyleLbl="node2" presStyleIdx="1" presStyleCnt="3"/>
      <dgm:spPr/>
      <dgm:t>
        <a:bodyPr/>
        <a:lstStyle/>
        <a:p>
          <a:endParaRPr lang="en-US"/>
        </a:p>
      </dgm:t>
    </dgm:pt>
    <dgm:pt modelId="{6CBE0F56-E388-4DA6-99FA-3BB4EA337006}" type="pres">
      <dgm:prSet presAssocID="{5FABAD3B-643F-4EC1-A36C-91C3670B2533}" presName="hierChild4" presStyleCnt="0"/>
      <dgm:spPr/>
      <dgm:t>
        <a:bodyPr/>
        <a:lstStyle/>
        <a:p>
          <a:endParaRPr lang="en-US"/>
        </a:p>
      </dgm:t>
    </dgm:pt>
    <dgm:pt modelId="{D793C9F0-70DE-4585-8BFB-D477BE023E81}" type="pres">
      <dgm:prSet presAssocID="{5FABAD3B-643F-4EC1-A36C-91C3670B2533}" presName="hierChild5" presStyleCnt="0"/>
      <dgm:spPr/>
      <dgm:t>
        <a:bodyPr/>
        <a:lstStyle/>
        <a:p>
          <a:endParaRPr lang="en-US"/>
        </a:p>
      </dgm:t>
    </dgm:pt>
    <dgm:pt modelId="{F969F987-5746-4417-88F4-2DBE9F4D4F08}" type="pres">
      <dgm:prSet presAssocID="{531DA591-2FCD-4E64-B8C4-B4047894215F}" presName="Name37" presStyleLbl="parChTrans1D2" presStyleIdx="2" presStyleCnt="3"/>
      <dgm:spPr/>
      <dgm:t>
        <a:bodyPr/>
        <a:lstStyle/>
        <a:p>
          <a:endParaRPr lang="en-US"/>
        </a:p>
      </dgm:t>
    </dgm:pt>
    <dgm:pt modelId="{840AB039-20C6-47AB-8BCA-652E7AE4237A}" type="pres">
      <dgm:prSet presAssocID="{EC8F6F47-AFE9-49F9-BE27-07A0F5533A5F}" presName="hierRoot2" presStyleCnt="0">
        <dgm:presLayoutVars>
          <dgm:hierBranch val="init"/>
        </dgm:presLayoutVars>
      </dgm:prSet>
      <dgm:spPr/>
      <dgm:t>
        <a:bodyPr/>
        <a:lstStyle/>
        <a:p>
          <a:endParaRPr lang="en-US"/>
        </a:p>
      </dgm:t>
    </dgm:pt>
    <dgm:pt modelId="{2E6045E5-F743-4D49-B004-37CF222AE97F}" type="pres">
      <dgm:prSet presAssocID="{EC8F6F47-AFE9-49F9-BE27-07A0F5533A5F}" presName="rootComposite" presStyleCnt="0"/>
      <dgm:spPr/>
      <dgm:t>
        <a:bodyPr/>
        <a:lstStyle/>
        <a:p>
          <a:endParaRPr lang="en-US"/>
        </a:p>
      </dgm:t>
    </dgm:pt>
    <dgm:pt modelId="{A02E1B0E-C083-412A-BD2C-1B2E8EFD4453}" type="pres">
      <dgm:prSet presAssocID="{EC8F6F47-AFE9-49F9-BE27-07A0F5533A5F}" presName="rootText" presStyleLbl="node2" presStyleIdx="2" presStyleCnt="3" custScaleX="152612" custScaleY="102975" custLinFactNeighborX="195" custLinFactNeighborY="-1456">
        <dgm:presLayoutVars>
          <dgm:chPref val="3"/>
        </dgm:presLayoutVars>
      </dgm:prSet>
      <dgm:spPr/>
      <dgm:t>
        <a:bodyPr/>
        <a:lstStyle/>
        <a:p>
          <a:endParaRPr lang="en-US"/>
        </a:p>
      </dgm:t>
    </dgm:pt>
    <dgm:pt modelId="{F412A210-D52F-4D2C-BE35-373DEB9E3D3D}" type="pres">
      <dgm:prSet presAssocID="{EC8F6F47-AFE9-49F9-BE27-07A0F5533A5F}" presName="rootConnector" presStyleLbl="node2" presStyleIdx="2" presStyleCnt="3"/>
      <dgm:spPr/>
      <dgm:t>
        <a:bodyPr/>
        <a:lstStyle/>
        <a:p>
          <a:endParaRPr lang="en-US"/>
        </a:p>
      </dgm:t>
    </dgm:pt>
    <dgm:pt modelId="{E2D27D01-2D72-44B2-9C7A-53968B5157E6}" type="pres">
      <dgm:prSet presAssocID="{EC8F6F47-AFE9-49F9-BE27-07A0F5533A5F}" presName="hierChild4" presStyleCnt="0"/>
      <dgm:spPr/>
      <dgm:t>
        <a:bodyPr/>
        <a:lstStyle/>
        <a:p>
          <a:endParaRPr lang="en-US"/>
        </a:p>
      </dgm:t>
    </dgm:pt>
    <dgm:pt modelId="{4C242DCF-5046-4824-92DA-FE2748F49792}" type="pres">
      <dgm:prSet presAssocID="{EC8F6F47-AFE9-49F9-BE27-07A0F5533A5F}" presName="hierChild5" presStyleCnt="0"/>
      <dgm:spPr/>
      <dgm:t>
        <a:bodyPr/>
        <a:lstStyle/>
        <a:p>
          <a:endParaRPr lang="en-US"/>
        </a:p>
      </dgm:t>
    </dgm:pt>
    <dgm:pt modelId="{926635DD-749B-4AF6-9096-E87241850A21}" type="pres">
      <dgm:prSet presAssocID="{A8892735-3427-4CFD-ABA8-B3B5AC711088}" presName="hierChild3" presStyleCnt="0"/>
      <dgm:spPr/>
    </dgm:pt>
  </dgm:ptLst>
  <dgm:cxnLst>
    <dgm:cxn modelId="{29B6A311-F8AE-4CA7-ABFD-C1F56E4C931C}" type="presOf" srcId="{EC8F6F47-AFE9-49F9-BE27-07A0F5533A5F}" destId="{F412A210-D52F-4D2C-BE35-373DEB9E3D3D}" srcOrd="1" destOrd="0" presId="urn:microsoft.com/office/officeart/2005/8/layout/orgChart1"/>
    <dgm:cxn modelId="{E1FC7A44-34F7-4865-AF5C-C196548DBE01}" srcId="{A8892735-3427-4CFD-ABA8-B3B5AC711088}" destId="{EC8F6F47-AFE9-49F9-BE27-07A0F5533A5F}" srcOrd="2" destOrd="0" parTransId="{531DA591-2FCD-4E64-B8C4-B4047894215F}" sibTransId="{5BEC742E-971B-460D-9A53-0CC379D933B8}"/>
    <dgm:cxn modelId="{109A4C35-35E5-4039-8B8A-65423223616B}" type="presOf" srcId="{A8892735-3427-4CFD-ABA8-B3B5AC711088}" destId="{D4286AEE-1E15-432F-8768-C2D0A35FF895}" srcOrd="1" destOrd="0" presId="urn:microsoft.com/office/officeart/2005/8/layout/orgChart1"/>
    <dgm:cxn modelId="{4330F97F-34B9-4808-91FC-269BEA62CBB6}" srcId="{A8892735-3427-4CFD-ABA8-B3B5AC711088}" destId="{5FABAD3B-643F-4EC1-A36C-91C3670B2533}" srcOrd="1" destOrd="0" parTransId="{1B6D926E-4241-4999-8B64-D38C1DD48CC0}" sibTransId="{C8046930-DAFB-4A44-831F-49F3D7BB36A8}"/>
    <dgm:cxn modelId="{F1CBBF12-50C9-4DD9-A4AC-516CCC1FAEE0}" srcId="{A8892735-3427-4CFD-ABA8-B3B5AC711088}" destId="{AF77B8F2-BCC1-4F9A-8E67-17941181F74E}" srcOrd="0" destOrd="0" parTransId="{465A4D63-DCA0-432A-8B84-476A73BF8E8F}" sibTransId="{0C32FE33-10A8-4205-974E-B2BC8DECD53B}"/>
    <dgm:cxn modelId="{7666B4C1-5E78-415A-B979-256EA549498F}" type="presOf" srcId="{465A4D63-DCA0-432A-8B84-476A73BF8E8F}" destId="{8E070F88-81CD-461B-AB0D-E7F5A4373F50}" srcOrd="0" destOrd="0" presId="urn:microsoft.com/office/officeart/2005/8/layout/orgChart1"/>
    <dgm:cxn modelId="{C4940169-613A-450A-8B8A-BE432AFF0BBF}" srcId="{FD361D01-0B67-4C34-BF31-8B8902A77AC3}" destId="{A8892735-3427-4CFD-ABA8-B3B5AC711088}" srcOrd="0" destOrd="0" parTransId="{DF9751CB-C2B6-4F81-92F4-FDB8EB1F266B}" sibTransId="{4282D728-A9A4-4188-9674-2CD0BA6533C7}"/>
    <dgm:cxn modelId="{40CAB2CB-463F-40B0-B8E9-AD843513C083}" type="presOf" srcId="{5FABAD3B-643F-4EC1-A36C-91C3670B2533}" destId="{2111D8DC-AE56-4CD0-9A46-90DB7D2D43A4}" srcOrd="0" destOrd="0" presId="urn:microsoft.com/office/officeart/2005/8/layout/orgChart1"/>
    <dgm:cxn modelId="{4DE707BD-3DC7-4C83-A73A-B20F2AF6A52C}" type="presOf" srcId="{531DA591-2FCD-4E64-B8C4-B4047894215F}" destId="{F969F987-5746-4417-88F4-2DBE9F4D4F08}" srcOrd="0" destOrd="0" presId="urn:microsoft.com/office/officeart/2005/8/layout/orgChart1"/>
    <dgm:cxn modelId="{C9C5743C-6600-4BF4-999D-0B586CF32EFD}" type="presOf" srcId="{FD361D01-0B67-4C34-BF31-8B8902A77AC3}" destId="{71797977-74B0-4B01-9CF6-F5869E6186F1}" srcOrd="0" destOrd="0" presId="urn:microsoft.com/office/officeart/2005/8/layout/orgChart1"/>
    <dgm:cxn modelId="{0B428FA0-1721-4647-9BBB-1A47915FDC96}" type="presOf" srcId="{A8892735-3427-4CFD-ABA8-B3B5AC711088}" destId="{BFE0D9F9-CB8B-4464-BC76-002317BA2B0F}" srcOrd="0" destOrd="0" presId="urn:microsoft.com/office/officeart/2005/8/layout/orgChart1"/>
    <dgm:cxn modelId="{DFD0C759-2191-40FC-BC00-2B701B5BAEA3}" type="presOf" srcId="{5FABAD3B-643F-4EC1-A36C-91C3670B2533}" destId="{FC939E75-7B3A-4193-80F8-9B9C2BB43D05}" srcOrd="1" destOrd="0" presId="urn:microsoft.com/office/officeart/2005/8/layout/orgChart1"/>
    <dgm:cxn modelId="{3692FF05-E44E-403A-9632-3D9E8846C015}" type="presOf" srcId="{1B6D926E-4241-4999-8B64-D38C1DD48CC0}" destId="{CEC40515-4DB7-4C62-B796-58B301E0BA6B}" srcOrd="0" destOrd="0" presId="urn:microsoft.com/office/officeart/2005/8/layout/orgChart1"/>
    <dgm:cxn modelId="{0205D2CA-A551-4F47-82A1-590876CBF2A7}" type="presOf" srcId="{AF77B8F2-BCC1-4F9A-8E67-17941181F74E}" destId="{6349119A-1DF4-40B5-8BA1-F7FAE84D7B8A}" srcOrd="1" destOrd="0" presId="urn:microsoft.com/office/officeart/2005/8/layout/orgChart1"/>
    <dgm:cxn modelId="{534C8444-B5B0-45C1-9FE2-75ABFC5FA415}" type="presOf" srcId="{EC8F6F47-AFE9-49F9-BE27-07A0F5533A5F}" destId="{A02E1B0E-C083-412A-BD2C-1B2E8EFD4453}" srcOrd="0" destOrd="0" presId="urn:microsoft.com/office/officeart/2005/8/layout/orgChart1"/>
    <dgm:cxn modelId="{AEAF61BC-13A4-48B1-9213-91BE6F4462A5}" type="presOf" srcId="{AF77B8F2-BCC1-4F9A-8E67-17941181F74E}" destId="{25C4951E-2590-4462-AE58-BFBFC9831147}" srcOrd="0" destOrd="0" presId="urn:microsoft.com/office/officeart/2005/8/layout/orgChart1"/>
    <dgm:cxn modelId="{06F040B8-501B-4B8E-AD15-FDED7AEAC7D7}" type="presParOf" srcId="{71797977-74B0-4B01-9CF6-F5869E6186F1}" destId="{212E0DE4-AF78-4F81-8487-F0CFD367BFEF}" srcOrd="0" destOrd="0" presId="urn:microsoft.com/office/officeart/2005/8/layout/orgChart1"/>
    <dgm:cxn modelId="{99DEF767-3ACC-449D-8E32-0C79EB4A2A16}" type="presParOf" srcId="{212E0DE4-AF78-4F81-8487-F0CFD367BFEF}" destId="{F8A17C4C-BFE3-4E76-8D56-0D2C2A2A073F}" srcOrd="0" destOrd="0" presId="urn:microsoft.com/office/officeart/2005/8/layout/orgChart1"/>
    <dgm:cxn modelId="{763BA714-0ACD-4001-A685-65BDE2EA15C3}" type="presParOf" srcId="{F8A17C4C-BFE3-4E76-8D56-0D2C2A2A073F}" destId="{BFE0D9F9-CB8B-4464-BC76-002317BA2B0F}" srcOrd="0" destOrd="0" presId="urn:microsoft.com/office/officeart/2005/8/layout/orgChart1"/>
    <dgm:cxn modelId="{EF88CB9B-41DE-491A-831D-A068A8E3995C}" type="presParOf" srcId="{F8A17C4C-BFE3-4E76-8D56-0D2C2A2A073F}" destId="{D4286AEE-1E15-432F-8768-C2D0A35FF895}" srcOrd="1" destOrd="0" presId="urn:microsoft.com/office/officeart/2005/8/layout/orgChart1"/>
    <dgm:cxn modelId="{65183C9D-5270-408B-9BAA-62740EF303A6}" type="presParOf" srcId="{212E0DE4-AF78-4F81-8487-F0CFD367BFEF}" destId="{455AB281-3406-436C-9A7A-C49135C61EF1}" srcOrd="1" destOrd="0" presId="urn:microsoft.com/office/officeart/2005/8/layout/orgChart1"/>
    <dgm:cxn modelId="{32D2352B-32F5-46B6-A32B-0F9EDB14DBBB}" type="presParOf" srcId="{455AB281-3406-436C-9A7A-C49135C61EF1}" destId="{8E070F88-81CD-461B-AB0D-E7F5A4373F50}" srcOrd="0" destOrd="0" presId="urn:microsoft.com/office/officeart/2005/8/layout/orgChart1"/>
    <dgm:cxn modelId="{188A714F-0A98-4318-87DF-558BF288C43E}" type="presParOf" srcId="{455AB281-3406-436C-9A7A-C49135C61EF1}" destId="{F13818C5-9A47-4235-B7F7-F7EDFCF52515}" srcOrd="1" destOrd="0" presId="urn:microsoft.com/office/officeart/2005/8/layout/orgChart1"/>
    <dgm:cxn modelId="{18C8EE36-5E17-4084-846C-01D7B6C50EFB}" type="presParOf" srcId="{F13818C5-9A47-4235-B7F7-F7EDFCF52515}" destId="{61011DD5-7E79-433C-91CA-76B29304074D}" srcOrd="0" destOrd="0" presId="urn:microsoft.com/office/officeart/2005/8/layout/orgChart1"/>
    <dgm:cxn modelId="{C0CBBAF1-C4DE-4E10-8B3E-20622F1F1325}" type="presParOf" srcId="{61011DD5-7E79-433C-91CA-76B29304074D}" destId="{25C4951E-2590-4462-AE58-BFBFC9831147}" srcOrd="0" destOrd="0" presId="urn:microsoft.com/office/officeart/2005/8/layout/orgChart1"/>
    <dgm:cxn modelId="{D2E34A3C-BED5-4229-9632-D1971B85E88C}" type="presParOf" srcId="{61011DD5-7E79-433C-91CA-76B29304074D}" destId="{6349119A-1DF4-40B5-8BA1-F7FAE84D7B8A}" srcOrd="1" destOrd="0" presId="urn:microsoft.com/office/officeart/2005/8/layout/orgChart1"/>
    <dgm:cxn modelId="{3DBC27A1-EF77-4CC5-B1DE-9AD43E42F926}" type="presParOf" srcId="{F13818C5-9A47-4235-B7F7-F7EDFCF52515}" destId="{5EEB3560-8E44-4DD2-AF88-2F42953CA933}" srcOrd="1" destOrd="0" presId="urn:microsoft.com/office/officeart/2005/8/layout/orgChart1"/>
    <dgm:cxn modelId="{78CDAE09-09F9-4AF9-8ED3-5CBB9E5DC617}" type="presParOf" srcId="{F13818C5-9A47-4235-B7F7-F7EDFCF52515}" destId="{44574877-8CC8-4841-B24E-2EF0A47B2108}" srcOrd="2" destOrd="0" presId="urn:microsoft.com/office/officeart/2005/8/layout/orgChart1"/>
    <dgm:cxn modelId="{9DDE51E3-12C5-45E2-ACEB-5E8DAF34EA7F}" type="presParOf" srcId="{455AB281-3406-436C-9A7A-C49135C61EF1}" destId="{CEC40515-4DB7-4C62-B796-58B301E0BA6B}" srcOrd="2" destOrd="0" presId="urn:microsoft.com/office/officeart/2005/8/layout/orgChart1"/>
    <dgm:cxn modelId="{D461B312-E864-4C23-93D8-3F04AD3630EC}" type="presParOf" srcId="{455AB281-3406-436C-9A7A-C49135C61EF1}" destId="{B3C51889-4BF9-4A7F-B440-DDF167F713E4}" srcOrd="3" destOrd="0" presId="urn:microsoft.com/office/officeart/2005/8/layout/orgChart1"/>
    <dgm:cxn modelId="{E84E5F68-72F9-4678-B40F-0AEF9E3E52CD}" type="presParOf" srcId="{B3C51889-4BF9-4A7F-B440-DDF167F713E4}" destId="{4EEEA55D-5E3C-49D0-975E-2A13AD2EE7E3}" srcOrd="0" destOrd="0" presId="urn:microsoft.com/office/officeart/2005/8/layout/orgChart1"/>
    <dgm:cxn modelId="{9E3B2F97-21BE-475C-B1B7-B06ED4C765C1}" type="presParOf" srcId="{4EEEA55D-5E3C-49D0-975E-2A13AD2EE7E3}" destId="{2111D8DC-AE56-4CD0-9A46-90DB7D2D43A4}" srcOrd="0" destOrd="0" presId="urn:microsoft.com/office/officeart/2005/8/layout/orgChart1"/>
    <dgm:cxn modelId="{A843BA48-7833-43AB-8FA0-ED636A4CB842}" type="presParOf" srcId="{4EEEA55D-5E3C-49D0-975E-2A13AD2EE7E3}" destId="{FC939E75-7B3A-4193-80F8-9B9C2BB43D05}" srcOrd="1" destOrd="0" presId="urn:microsoft.com/office/officeart/2005/8/layout/orgChart1"/>
    <dgm:cxn modelId="{A31C27A7-E639-4511-A3BE-75D821722C4D}" type="presParOf" srcId="{B3C51889-4BF9-4A7F-B440-DDF167F713E4}" destId="{6CBE0F56-E388-4DA6-99FA-3BB4EA337006}" srcOrd="1" destOrd="0" presId="urn:microsoft.com/office/officeart/2005/8/layout/orgChart1"/>
    <dgm:cxn modelId="{74C73BC1-71D1-4C17-B0EC-59DFE695D69C}" type="presParOf" srcId="{B3C51889-4BF9-4A7F-B440-DDF167F713E4}" destId="{D793C9F0-70DE-4585-8BFB-D477BE023E81}" srcOrd="2" destOrd="0" presId="urn:microsoft.com/office/officeart/2005/8/layout/orgChart1"/>
    <dgm:cxn modelId="{69B8073E-2543-4FA6-AF58-C4F196E3F765}" type="presParOf" srcId="{455AB281-3406-436C-9A7A-C49135C61EF1}" destId="{F969F987-5746-4417-88F4-2DBE9F4D4F08}" srcOrd="4" destOrd="0" presId="urn:microsoft.com/office/officeart/2005/8/layout/orgChart1"/>
    <dgm:cxn modelId="{0C7E7AA3-AC82-4CE4-B60F-FB43C52697A2}" type="presParOf" srcId="{455AB281-3406-436C-9A7A-C49135C61EF1}" destId="{840AB039-20C6-47AB-8BCA-652E7AE4237A}" srcOrd="5" destOrd="0" presId="urn:microsoft.com/office/officeart/2005/8/layout/orgChart1"/>
    <dgm:cxn modelId="{D76236E2-3BB8-4849-B944-E24CA83405FF}" type="presParOf" srcId="{840AB039-20C6-47AB-8BCA-652E7AE4237A}" destId="{2E6045E5-F743-4D49-B004-37CF222AE97F}" srcOrd="0" destOrd="0" presId="urn:microsoft.com/office/officeart/2005/8/layout/orgChart1"/>
    <dgm:cxn modelId="{03802B10-F690-412F-B8B6-AB104734820A}" type="presParOf" srcId="{2E6045E5-F743-4D49-B004-37CF222AE97F}" destId="{A02E1B0E-C083-412A-BD2C-1B2E8EFD4453}" srcOrd="0" destOrd="0" presId="urn:microsoft.com/office/officeart/2005/8/layout/orgChart1"/>
    <dgm:cxn modelId="{16B180CF-8BED-4239-B3FA-ABEA80A0C1C3}" type="presParOf" srcId="{2E6045E5-F743-4D49-B004-37CF222AE97F}" destId="{F412A210-D52F-4D2C-BE35-373DEB9E3D3D}" srcOrd="1" destOrd="0" presId="urn:microsoft.com/office/officeart/2005/8/layout/orgChart1"/>
    <dgm:cxn modelId="{AC3BDD82-65F4-4D5A-A9E9-BE0B2D3470DC}" type="presParOf" srcId="{840AB039-20C6-47AB-8BCA-652E7AE4237A}" destId="{E2D27D01-2D72-44B2-9C7A-53968B5157E6}" srcOrd="1" destOrd="0" presId="urn:microsoft.com/office/officeart/2005/8/layout/orgChart1"/>
    <dgm:cxn modelId="{7B183FB8-46B1-441F-832B-182BF99E1E55}" type="presParOf" srcId="{840AB039-20C6-47AB-8BCA-652E7AE4237A}" destId="{4C242DCF-5046-4824-92DA-FE2748F49792}" srcOrd="2" destOrd="0" presId="urn:microsoft.com/office/officeart/2005/8/layout/orgChart1"/>
    <dgm:cxn modelId="{2414373F-6935-4333-82F2-C6BAF1CB0535}" type="presParOf" srcId="{212E0DE4-AF78-4F81-8487-F0CFD367BFEF}" destId="{926635DD-749B-4AF6-9096-E87241850A21}"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7D7BB7-5B16-4D3A-8CB0-B2E5CA194B5C}" type="doc">
      <dgm:prSet loTypeId="urn:microsoft.com/office/officeart/2008/layout/AscendingPictureAccentProcess" loCatId="picture" qsTypeId="urn:microsoft.com/office/officeart/2005/8/quickstyle/simple1" qsCatId="simple" csTypeId="urn:microsoft.com/office/officeart/2005/8/colors/accent1_2" csCatId="accent1" phldr="1"/>
      <dgm:spPr/>
    </dgm:pt>
    <dgm:pt modelId="{BE8D6254-DEAA-42D4-A78B-F60831963060}">
      <dgm:prSet phldrT="[Text]" custT="1"/>
      <dgm:spPr>
        <a:solidFill>
          <a:schemeClr val="accent3">
            <a:lumMod val="40000"/>
            <a:lumOff val="60000"/>
            <a:alpha val="90000"/>
          </a:schemeClr>
        </a:solidFill>
      </dgm:spPr>
      <dgm:t>
        <a:bodyPr/>
        <a:lstStyle/>
        <a:p>
          <a:pPr>
            <a:spcAft>
              <a:spcPct val="35000"/>
            </a:spcAft>
          </a:pPr>
          <a:r>
            <a:rPr lang="en-US" sz="3600" dirty="0" smtClean="0">
              <a:solidFill>
                <a:schemeClr val="tx1"/>
              </a:solidFill>
            </a:rPr>
            <a:t>Thank you! </a:t>
          </a:r>
        </a:p>
        <a:p>
          <a:pPr>
            <a:spcAft>
              <a:spcPct val="35000"/>
            </a:spcAft>
          </a:pPr>
          <a:r>
            <a:rPr lang="en-US" sz="3600" dirty="0" smtClean="0">
              <a:solidFill>
                <a:schemeClr val="tx1"/>
              </a:solidFill>
            </a:rPr>
            <a:t>Questions?</a:t>
          </a:r>
        </a:p>
        <a:p>
          <a:pPr>
            <a:spcAft>
              <a:spcPct val="35000"/>
            </a:spcAft>
          </a:pPr>
          <a:endParaRPr lang="en-US" sz="2000" dirty="0" smtClean="0">
            <a:solidFill>
              <a:schemeClr val="tx1"/>
            </a:solidFill>
          </a:endParaRPr>
        </a:p>
        <a:p>
          <a:pPr>
            <a:spcAft>
              <a:spcPts val="0"/>
            </a:spcAft>
          </a:pPr>
          <a:r>
            <a:rPr lang="en-US" sz="2400" dirty="0" smtClean="0">
              <a:solidFill>
                <a:schemeClr val="tx1"/>
              </a:solidFill>
            </a:rPr>
            <a:t>Jeremy Mattson </a:t>
          </a:r>
          <a:r>
            <a:rPr lang="en-US" sz="2400" dirty="0" smtClean="0">
              <a:solidFill>
                <a:schemeClr val="tx1"/>
              </a:solidFill>
              <a:hlinkClick xmlns:r="http://schemas.openxmlformats.org/officeDocument/2006/relationships" r:id="rId1"/>
            </a:rPr>
            <a:t>jeremy.w.mattson@ndsu.edu</a:t>
          </a:r>
          <a:endParaRPr lang="en-US" sz="2400" dirty="0" smtClean="0">
            <a:solidFill>
              <a:schemeClr val="tx1"/>
            </a:solidFill>
          </a:endParaRPr>
        </a:p>
        <a:p>
          <a:pPr>
            <a:spcAft>
              <a:spcPts val="0"/>
            </a:spcAft>
          </a:pPr>
          <a:r>
            <a:rPr lang="en-US" sz="2400" b="0" dirty="0" smtClean="0">
              <a:solidFill>
                <a:schemeClr val="tx1"/>
              </a:solidFill>
              <a:hlinkClick xmlns:r="http://schemas.openxmlformats.org/officeDocument/2006/relationships" r:id="rId2"/>
            </a:rPr>
            <a:t>www.surtc.org</a:t>
          </a:r>
          <a:r>
            <a:rPr lang="en-US" sz="2400" dirty="0" smtClean="0">
              <a:solidFill>
                <a:schemeClr val="tx1"/>
              </a:solidFill>
            </a:rPr>
            <a:t>  </a:t>
          </a:r>
        </a:p>
        <a:p>
          <a:pPr>
            <a:spcAft>
              <a:spcPts val="0"/>
            </a:spcAft>
          </a:pPr>
          <a:endParaRPr lang="en-US" sz="2400" dirty="0" smtClean="0">
            <a:solidFill>
              <a:schemeClr val="tx1"/>
            </a:solidFill>
          </a:endParaRPr>
        </a:p>
        <a:p>
          <a:pPr>
            <a:spcAft>
              <a:spcPts val="0"/>
            </a:spcAft>
          </a:pPr>
          <a:r>
            <a:rPr lang="en-US" sz="2400" dirty="0" smtClean="0">
              <a:solidFill>
                <a:schemeClr val="tx1"/>
              </a:solidFill>
            </a:rPr>
            <a:t>Sara Dunlap, </a:t>
          </a:r>
          <a:r>
            <a:rPr lang="en-US" sz="2400" dirty="0" err="1" smtClean="0">
              <a:solidFill>
                <a:schemeClr val="tx1"/>
              </a:solidFill>
            </a:rPr>
            <a:t>MnDOT</a:t>
          </a:r>
          <a:r>
            <a:rPr lang="en-US" sz="2400" dirty="0" smtClean="0">
              <a:solidFill>
                <a:schemeClr val="tx1"/>
              </a:solidFill>
            </a:rPr>
            <a:t> Project Manager</a:t>
          </a:r>
        </a:p>
        <a:p>
          <a:pPr>
            <a:spcAft>
              <a:spcPts val="0"/>
            </a:spcAft>
          </a:pPr>
          <a:r>
            <a:rPr lang="en-US" sz="2400" dirty="0" smtClean="0">
              <a:hlinkClick xmlns:r="http://schemas.openxmlformats.org/officeDocument/2006/relationships" r:id="rId3"/>
            </a:rPr>
            <a:t>Sara.dunlap@state.mn.us</a:t>
          </a:r>
          <a:r>
            <a:rPr lang="en-US" sz="2400" dirty="0" smtClean="0"/>
            <a:t>  </a:t>
          </a:r>
        </a:p>
        <a:p>
          <a:pPr>
            <a:spcAft>
              <a:spcPts val="0"/>
            </a:spcAft>
          </a:pPr>
          <a:r>
            <a:rPr lang="en-US" sz="2400" dirty="0" smtClean="0">
              <a:solidFill>
                <a:schemeClr val="tx1"/>
              </a:solidFill>
            </a:rPr>
            <a:t>651-366-3312</a:t>
          </a:r>
        </a:p>
      </dgm:t>
    </dgm:pt>
    <dgm:pt modelId="{732153DA-5C04-4877-869F-1F86D6CCCE32}" type="parTrans" cxnId="{0CA0B456-3202-430C-99B8-2F756904C28D}">
      <dgm:prSet/>
      <dgm:spPr/>
      <dgm:t>
        <a:bodyPr/>
        <a:lstStyle/>
        <a:p>
          <a:endParaRPr lang="en-US"/>
        </a:p>
      </dgm:t>
    </dgm:pt>
    <dgm:pt modelId="{23EC996E-53A4-4AE6-AD6F-94172658BD71}" type="sibTrans" cxnId="{0CA0B456-3202-430C-99B8-2F756904C28D}">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7DE1393C-5EBA-4763-B953-389DED78C1CD}" type="pres">
      <dgm:prSet presAssocID="{E37D7BB7-5B16-4D3A-8CB0-B2E5CA194B5C}" presName="Name0" presStyleCnt="0">
        <dgm:presLayoutVars>
          <dgm:chMax val="7"/>
          <dgm:chPref val="7"/>
          <dgm:dir/>
        </dgm:presLayoutVars>
      </dgm:prSet>
      <dgm:spPr/>
    </dgm:pt>
    <dgm:pt modelId="{9F8971A8-C41F-4394-B74F-006C4C0F553F}" type="pres">
      <dgm:prSet presAssocID="{BE8D6254-DEAA-42D4-A78B-F60831963060}" presName="parTx1" presStyleLbl="node1" presStyleIdx="0" presStyleCnt="1" custScaleY="251102"/>
      <dgm:spPr/>
      <dgm:t>
        <a:bodyPr/>
        <a:lstStyle/>
        <a:p>
          <a:endParaRPr lang="en-US"/>
        </a:p>
      </dgm:t>
    </dgm:pt>
    <dgm:pt modelId="{69D5C05D-2757-4D8B-9056-E6151DE4C509}" type="pres">
      <dgm:prSet presAssocID="{23EC996E-53A4-4AE6-AD6F-94172658BD71}" presName="picture1" presStyleCnt="0"/>
      <dgm:spPr/>
    </dgm:pt>
    <dgm:pt modelId="{CFFD0DDA-7572-42C6-900A-1121B37834B7}" type="pres">
      <dgm:prSet presAssocID="{23EC996E-53A4-4AE6-AD6F-94172658BD71}" presName="imageRepeatNode" presStyleLbl="fgImgPlace1" presStyleIdx="0" presStyleCnt="1"/>
      <dgm:spPr/>
      <dgm:t>
        <a:bodyPr/>
        <a:lstStyle/>
        <a:p>
          <a:endParaRPr lang="en-US"/>
        </a:p>
      </dgm:t>
    </dgm:pt>
  </dgm:ptLst>
  <dgm:cxnLst>
    <dgm:cxn modelId="{556D4533-2C7E-4E1A-89B6-710D382DBC19}" type="presOf" srcId="{23EC996E-53A4-4AE6-AD6F-94172658BD71}" destId="{CFFD0DDA-7572-42C6-900A-1121B37834B7}" srcOrd="0" destOrd="0" presId="urn:microsoft.com/office/officeart/2008/layout/AscendingPictureAccentProcess"/>
    <dgm:cxn modelId="{0CA0B456-3202-430C-99B8-2F756904C28D}" srcId="{E37D7BB7-5B16-4D3A-8CB0-B2E5CA194B5C}" destId="{BE8D6254-DEAA-42D4-A78B-F60831963060}" srcOrd="0" destOrd="0" parTransId="{732153DA-5C04-4877-869F-1F86D6CCCE32}" sibTransId="{23EC996E-53A4-4AE6-AD6F-94172658BD71}"/>
    <dgm:cxn modelId="{635036FA-AECD-45A4-9442-0654E8313FFE}" type="presOf" srcId="{E37D7BB7-5B16-4D3A-8CB0-B2E5CA194B5C}" destId="{7DE1393C-5EBA-4763-B953-389DED78C1CD}" srcOrd="0" destOrd="0" presId="urn:microsoft.com/office/officeart/2008/layout/AscendingPictureAccentProcess"/>
    <dgm:cxn modelId="{38A4B1DE-FA82-4EEB-9C5B-365B84A339DB}" type="presOf" srcId="{BE8D6254-DEAA-42D4-A78B-F60831963060}" destId="{9F8971A8-C41F-4394-B74F-006C4C0F553F}" srcOrd="0" destOrd="0" presId="urn:microsoft.com/office/officeart/2008/layout/AscendingPictureAccentProcess"/>
    <dgm:cxn modelId="{B9C76B13-156D-4D1D-ADBF-8F892F112AF8}" type="presParOf" srcId="{7DE1393C-5EBA-4763-B953-389DED78C1CD}" destId="{9F8971A8-C41F-4394-B74F-006C4C0F553F}" srcOrd="0" destOrd="0" presId="urn:microsoft.com/office/officeart/2008/layout/AscendingPictureAccentProcess"/>
    <dgm:cxn modelId="{21F790C7-8FF7-4B2C-AA41-5E4B6250E7B4}" type="presParOf" srcId="{7DE1393C-5EBA-4763-B953-389DED78C1CD}" destId="{69D5C05D-2757-4D8B-9056-E6151DE4C509}" srcOrd="1" destOrd="0" presId="urn:microsoft.com/office/officeart/2008/layout/AscendingPictureAccentProcess"/>
    <dgm:cxn modelId="{0EF4F55E-F54F-4887-BEBA-5D46BD1ACA26}" type="presParOf" srcId="{69D5C05D-2757-4D8B-9056-E6151DE4C509}" destId="{CFFD0DDA-7572-42C6-900A-1121B37834B7}"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B2109-28FD-4A14-BFA9-F59ACD640965}">
      <dsp:nvSpPr>
        <dsp:cNvPr id="0" name=""/>
        <dsp:cNvSpPr/>
      </dsp:nvSpPr>
      <dsp:spPr>
        <a:xfrm>
          <a:off x="792479" y="0"/>
          <a:ext cx="8981440" cy="44958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37A30-F22C-485F-A6C3-55B8EFBA10ED}">
      <dsp:nvSpPr>
        <dsp:cNvPr id="0" name=""/>
        <dsp:cNvSpPr/>
      </dsp:nvSpPr>
      <dsp:spPr>
        <a:xfrm>
          <a:off x="4643" y="1348740"/>
          <a:ext cx="2030214" cy="1798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Identify the benefits we want to measure</a:t>
          </a:r>
          <a:endParaRPr lang="en-US" sz="2200" kern="1200"/>
        </a:p>
      </dsp:txBody>
      <dsp:txXfrm>
        <a:off x="92430" y="1436527"/>
        <a:ext cx="1854640" cy="1622746"/>
      </dsp:txXfrm>
    </dsp:sp>
    <dsp:sp modelId="{7A25473B-DE30-4109-B639-1429797336CF}">
      <dsp:nvSpPr>
        <dsp:cNvPr id="0" name=""/>
        <dsp:cNvSpPr/>
      </dsp:nvSpPr>
      <dsp:spPr>
        <a:xfrm>
          <a:off x="2136368" y="1348740"/>
          <a:ext cx="2030214" cy="1798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smtClean="0"/>
            <a:t>Categorize benefits</a:t>
          </a:r>
          <a:endParaRPr lang="en-US" sz="2200" kern="1200"/>
        </a:p>
        <a:p>
          <a:pPr marL="171450" lvl="1" indent="-171450" algn="l" defTabSz="755650" rtl="0">
            <a:lnSpc>
              <a:spcPct val="90000"/>
            </a:lnSpc>
            <a:spcBef>
              <a:spcPct val="0"/>
            </a:spcBef>
            <a:spcAft>
              <a:spcPct val="15000"/>
            </a:spcAft>
            <a:buChar char="••"/>
          </a:pPr>
          <a:r>
            <a:rPr lang="en-US" sz="1700" kern="1200" smtClean="0"/>
            <a:t>Types of benefits</a:t>
          </a:r>
          <a:endParaRPr lang="en-US" sz="1700" kern="1200"/>
        </a:p>
        <a:p>
          <a:pPr marL="171450" lvl="1" indent="-171450" algn="l" defTabSz="755650" rtl="0">
            <a:lnSpc>
              <a:spcPct val="90000"/>
            </a:lnSpc>
            <a:spcBef>
              <a:spcPct val="0"/>
            </a:spcBef>
            <a:spcAft>
              <a:spcPct val="15000"/>
            </a:spcAft>
            <a:buChar char="••"/>
          </a:pPr>
          <a:r>
            <a:rPr lang="en-US" sz="1700" kern="1200" smtClean="0"/>
            <a:t>Who benefits</a:t>
          </a:r>
          <a:endParaRPr lang="en-US" sz="1700" kern="1200"/>
        </a:p>
      </dsp:txBody>
      <dsp:txXfrm>
        <a:off x="2224155" y="1436527"/>
        <a:ext cx="1854640" cy="1622746"/>
      </dsp:txXfrm>
    </dsp:sp>
    <dsp:sp modelId="{4EEF645F-76E3-4C0D-A1F2-228D1C4FED2C}">
      <dsp:nvSpPr>
        <dsp:cNvPr id="0" name=""/>
        <dsp:cNvSpPr/>
      </dsp:nvSpPr>
      <dsp:spPr>
        <a:xfrm>
          <a:off x="4268092" y="1348740"/>
          <a:ext cx="2030214" cy="1798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Create transit benefits assessment tree</a:t>
          </a:r>
          <a:endParaRPr lang="en-US" sz="2200" kern="1200"/>
        </a:p>
      </dsp:txBody>
      <dsp:txXfrm>
        <a:off x="4355879" y="1436527"/>
        <a:ext cx="1854640" cy="1622746"/>
      </dsp:txXfrm>
    </dsp:sp>
    <dsp:sp modelId="{2A889D51-CBCA-4648-ACD1-92EACE078388}">
      <dsp:nvSpPr>
        <dsp:cNvPr id="0" name=""/>
        <dsp:cNvSpPr/>
      </dsp:nvSpPr>
      <dsp:spPr>
        <a:xfrm>
          <a:off x="6399817" y="1348740"/>
          <a:ext cx="2030214" cy="1798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Develop method for measuring benefits</a:t>
          </a:r>
          <a:endParaRPr lang="en-US" sz="2200" kern="1200"/>
        </a:p>
      </dsp:txBody>
      <dsp:txXfrm>
        <a:off x="6487604" y="1436527"/>
        <a:ext cx="1854640" cy="1622746"/>
      </dsp:txXfrm>
    </dsp:sp>
    <dsp:sp modelId="{12670CF7-4AA3-4D46-897C-DB931F97F207}">
      <dsp:nvSpPr>
        <dsp:cNvPr id="0" name=""/>
        <dsp:cNvSpPr/>
      </dsp:nvSpPr>
      <dsp:spPr>
        <a:xfrm>
          <a:off x="8531542" y="1348740"/>
          <a:ext cx="2030214" cy="1798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Develop tool</a:t>
          </a:r>
          <a:endParaRPr lang="en-US" sz="2200" kern="1200"/>
        </a:p>
      </dsp:txBody>
      <dsp:txXfrm>
        <a:off x="8619329" y="1436527"/>
        <a:ext cx="1854640" cy="1622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9F987-5746-4417-88F4-2DBE9F4D4F08}">
      <dsp:nvSpPr>
        <dsp:cNvPr id="0" name=""/>
        <dsp:cNvSpPr/>
      </dsp:nvSpPr>
      <dsp:spPr>
        <a:xfrm>
          <a:off x="9969906" y="1116191"/>
          <a:ext cx="122134" cy="2391741"/>
        </a:xfrm>
        <a:custGeom>
          <a:avLst/>
          <a:gdLst/>
          <a:ahLst/>
          <a:cxnLst/>
          <a:rect l="0" t="0" r="0" b="0"/>
          <a:pathLst>
            <a:path>
              <a:moveTo>
                <a:pt x="0" y="0"/>
              </a:moveTo>
              <a:lnTo>
                <a:pt x="0" y="2391741"/>
              </a:lnTo>
              <a:lnTo>
                <a:pt x="122134" y="2391741"/>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EC40515-4DB7-4C62-B796-58B301E0BA6B}">
      <dsp:nvSpPr>
        <dsp:cNvPr id="0" name=""/>
        <dsp:cNvSpPr/>
      </dsp:nvSpPr>
      <dsp:spPr>
        <a:xfrm>
          <a:off x="9969906" y="1116191"/>
          <a:ext cx="122134" cy="1367571"/>
        </a:xfrm>
        <a:custGeom>
          <a:avLst/>
          <a:gdLst/>
          <a:ahLst/>
          <a:cxnLst/>
          <a:rect l="0" t="0" r="0" b="0"/>
          <a:pathLst>
            <a:path>
              <a:moveTo>
                <a:pt x="0" y="0"/>
              </a:moveTo>
              <a:lnTo>
                <a:pt x="0" y="1367571"/>
              </a:lnTo>
              <a:lnTo>
                <a:pt x="122134" y="1367571"/>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8E070F88-81CD-461B-AB0D-E7F5A4373F50}">
      <dsp:nvSpPr>
        <dsp:cNvPr id="0" name=""/>
        <dsp:cNvSpPr/>
      </dsp:nvSpPr>
      <dsp:spPr>
        <a:xfrm>
          <a:off x="9969906" y="1116191"/>
          <a:ext cx="124453" cy="462068"/>
        </a:xfrm>
        <a:custGeom>
          <a:avLst/>
          <a:gdLst/>
          <a:ahLst/>
          <a:cxnLst/>
          <a:rect l="0" t="0" r="0" b="0"/>
          <a:pathLst>
            <a:path>
              <a:moveTo>
                <a:pt x="0" y="0"/>
              </a:moveTo>
              <a:lnTo>
                <a:pt x="0" y="462068"/>
              </a:lnTo>
              <a:lnTo>
                <a:pt x="124453" y="462068"/>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6236C38-746C-412D-BC78-184F0860F140}">
      <dsp:nvSpPr>
        <dsp:cNvPr id="0" name=""/>
        <dsp:cNvSpPr/>
      </dsp:nvSpPr>
      <dsp:spPr>
        <a:xfrm>
          <a:off x="8321858" y="462772"/>
          <a:ext cx="2016170" cy="193264"/>
        </a:xfrm>
        <a:custGeom>
          <a:avLst/>
          <a:gdLst/>
          <a:ahLst/>
          <a:cxnLst/>
          <a:rect l="0" t="0" r="0" b="0"/>
          <a:pathLst>
            <a:path>
              <a:moveTo>
                <a:pt x="0" y="0"/>
              </a:moveTo>
              <a:lnTo>
                <a:pt x="0" y="96632"/>
              </a:lnTo>
              <a:lnTo>
                <a:pt x="2016170" y="96632"/>
              </a:lnTo>
              <a:lnTo>
                <a:pt x="2016170"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555E60CC-61CB-4DA5-AEB4-6663791F78B7}">
      <dsp:nvSpPr>
        <dsp:cNvPr id="0" name=""/>
        <dsp:cNvSpPr/>
      </dsp:nvSpPr>
      <dsp:spPr>
        <a:xfrm>
          <a:off x="8222691" y="1768335"/>
          <a:ext cx="106930" cy="4345131"/>
        </a:xfrm>
        <a:custGeom>
          <a:avLst/>
          <a:gdLst/>
          <a:ahLst/>
          <a:cxnLst/>
          <a:rect l="0" t="0" r="0" b="0"/>
          <a:pathLst>
            <a:path>
              <a:moveTo>
                <a:pt x="0" y="0"/>
              </a:moveTo>
              <a:lnTo>
                <a:pt x="0" y="4345131"/>
              </a:lnTo>
              <a:lnTo>
                <a:pt x="106930" y="4345131"/>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C805EEE-CEBE-4DA2-A777-4904119E895D}">
      <dsp:nvSpPr>
        <dsp:cNvPr id="0" name=""/>
        <dsp:cNvSpPr/>
      </dsp:nvSpPr>
      <dsp:spPr>
        <a:xfrm>
          <a:off x="8222691" y="1768335"/>
          <a:ext cx="106930" cy="3691712"/>
        </a:xfrm>
        <a:custGeom>
          <a:avLst/>
          <a:gdLst/>
          <a:ahLst/>
          <a:cxnLst/>
          <a:rect l="0" t="0" r="0" b="0"/>
          <a:pathLst>
            <a:path>
              <a:moveTo>
                <a:pt x="0" y="0"/>
              </a:moveTo>
              <a:lnTo>
                <a:pt x="0" y="3691712"/>
              </a:lnTo>
              <a:lnTo>
                <a:pt x="106930" y="3691712"/>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8EFD4D39-AC50-4CC7-ADA2-B56D6CE5D2A2}">
      <dsp:nvSpPr>
        <dsp:cNvPr id="0" name=""/>
        <dsp:cNvSpPr/>
      </dsp:nvSpPr>
      <dsp:spPr>
        <a:xfrm>
          <a:off x="8222691" y="1768335"/>
          <a:ext cx="106930" cy="3038293"/>
        </a:xfrm>
        <a:custGeom>
          <a:avLst/>
          <a:gdLst/>
          <a:ahLst/>
          <a:cxnLst/>
          <a:rect l="0" t="0" r="0" b="0"/>
          <a:pathLst>
            <a:path>
              <a:moveTo>
                <a:pt x="0" y="0"/>
              </a:moveTo>
              <a:lnTo>
                <a:pt x="0" y="3038293"/>
              </a:lnTo>
              <a:lnTo>
                <a:pt x="106930" y="3038293"/>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563561C-F307-435F-82E4-7DA96E3F879F}">
      <dsp:nvSpPr>
        <dsp:cNvPr id="0" name=""/>
        <dsp:cNvSpPr/>
      </dsp:nvSpPr>
      <dsp:spPr>
        <a:xfrm>
          <a:off x="8222691" y="1768335"/>
          <a:ext cx="106930" cy="2384874"/>
        </a:xfrm>
        <a:custGeom>
          <a:avLst/>
          <a:gdLst/>
          <a:ahLst/>
          <a:cxnLst/>
          <a:rect l="0" t="0" r="0" b="0"/>
          <a:pathLst>
            <a:path>
              <a:moveTo>
                <a:pt x="0" y="0"/>
              </a:moveTo>
              <a:lnTo>
                <a:pt x="0" y="2384874"/>
              </a:lnTo>
              <a:lnTo>
                <a:pt x="106930" y="238487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349CA5DC-505A-4F8A-AADE-4ECCF6F0CC8E}">
      <dsp:nvSpPr>
        <dsp:cNvPr id="0" name=""/>
        <dsp:cNvSpPr/>
      </dsp:nvSpPr>
      <dsp:spPr>
        <a:xfrm>
          <a:off x="8222691" y="1768335"/>
          <a:ext cx="106930" cy="1731454"/>
        </a:xfrm>
        <a:custGeom>
          <a:avLst/>
          <a:gdLst/>
          <a:ahLst/>
          <a:cxnLst/>
          <a:rect l="0" t="0" r="0" b="0"/>
          <a:pathLst>
            <a:path>
              <a:moveTo>
                <a:pt x="0" y="0"/>
              </a:moveTo>
              <a:lnTo>
                <a:pt x="0" y="1731454"/>
              </a:lnTo>
              <a:lnTo>
                <a:pt x="106930" y="173145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14F1F0FB-8DE2-436F-BBCE-B709D410FD58}">
      <dsp:nvSpPr>
        <dsp:cNvPr id="0" name=""/>
        <dsp:cNvSpPr/>
      </dsp:nvSpPr>
      <dsp:spPr>
        <a:xfrm>
          <a:off x="8222691" y="1768335"/>
          <a:ext cx="106930" cy="1078035"/>
        </a:xfrm>
        <a:custGeom>
          <a:avLst/>
          <a:gdLst/>
          <a:ahLst/>
          <a:cxnLst/>
          <a:rect l="0" t="0" r="0" b="0"/>
          <a:pathLst>
            <a:path>
              <a:moveTo>
                <a:pt x="0" y="0"/>
              </a:moveTo>
              <a:lnTo>
                <a:pt x="0" y="1078035"/>
              </a:lnTo>
              <a:lnTo>
                <a:pt x="106930" y="1078035"/>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D08F9803-44F8-488B-828B-736B71C98D04}">
      <dsp:nvSpPr>
        <dsp:cNvPr id="0" name=""/>
        <dsp:cNvSpPr/>
      </dsp:nvSpPr>
      <dsp:spPr>
        <a:xfrm>
          <a:off x="8222691" y="1768335"/>
          <a:ext cx="104059" cy="411019"/>
        </a:xfrm>
        <a:custGeom>
          <a:avLst/>
          <a:gdLst/>
          <a:ahLst/>
          <a:cxnLst/>
          <a:rect l="0" t="0" r="0" b="0"/>
          <a:pathLst>
            <a:path>
              <a:moveTo>
                <a:pt x="0" y="0"/>
              </a:moveTo>
              <a:lnTo>
                <a:pt x="0" y="411019"/>
              </a:lnTo>
              <a:lnTo>
                <a:pt x="104059" y="411019"/>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443C2-CA4F-4BD0-B484-2B899F33FD8E}">
      <dsp:nvSpPr>
        <dsp:cNvPr id="0" name=""/>
        <dsp:cNvSpPr/>
      </dsp:nvSpPr>
      <dsp:spPr>
        <a:xfrm>
          <a:off x="6767931" y="1116191"/>
          <a:ext cx="1822882" cy="191990"/>
        </a:xfrm>
        <a:custGeom>
          <a:avLst/>
          <a:gdLst/>
          <a:ahLst/>
          <a:cxnLst/>
          <a:rect l="0" t="0" r="0" b="0"/>
          <a:pathLst>
            <a:path>
              <a:moveTo>
                <a:pt x="0" y="0"/>
              </a:moveTo>
              <a:lnTo>
                <a:pt x="0" y="95357"/>
              </a:lnTo>
              <a:lnTo>
                <a:pt x="1822882" y="95357"/>
              </a:lnTo>
              <a:lnTo>
                <a:pt x="1822882" y="191990"/>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B6950902-2C46-4DF5-A3B6-415A0F293138}">
      <dsp:nvSpPr>
        <dsp:cNvPr id="0" name=""/>
        <dsp:cNvSpPr/>
      </dsp:nvSpPr>
      <dsp:spPr>
        <a:xfrm>
          <a:off x="5128585" y="1769610"/>
          <a:ext cx="2395195" cy="193264"/>
        </a:xfrm>
        <a:custGeom>
          <a:avLst/>
          <a:gdLst/>
          <a:ahLst/>
          <a:cxnLst/>
          <a:rect l="0" t="0" r="0" b="0"/>
          <a:pathLst>
            <a:path>
              <a:moveTo>
                <a:pt x="0" y="0"/>
              </a:moveTo>
              <a:lnTo>
                <a:pt x="0" y="96632"/>
              </a:lnTo>
              <a:lnTo>
                <a:pt x="2395195" y="96632"/>
              </a:lnTo>
              <a:lnTo>
                <a:pt x="2395195"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96EF2B5C-CC06-4BB5-9AA2-34CB5899086B}">
      <dsp:nvSpPr>
        <dsp:cNvPr id="0" name=""/>
        <dsp:cNvSpPr/>
      </dsp:nvSpPr>
      <dsp:spPr>
        <a:xfrm>
          <a:off x="5128585" y="1769610"/>
          <a:ext cx="1281621" cy="193264"/>
        </a:xfrm>
        <a:custGeom>
          <a:avLst/>
          <a:gdLst/>
          <a:ahLst/>
          <a:cxnLst/>
          <a:rect l="0" t="0" r="0" b="0"/>
          <a:pathLst>
            <a:path>
              <a:moveTo>
                <a:pt x="0" y="0"/>
              </a:moveTo>
              <a:lnTo>
                <a:pt x="0" y="96632"/>
              </a:lnTo>
              <a:lnTo>
                <a:pt x="1281621" y="96632"/>
              </a:lnTo>
              <a:lnTo>
                <a:pt x="1281621"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E0844D5C-6E5B-45DE-AAD2-4CC8A7DF8012}">
      <dsp:nvSpPr>
        <dsp:cNvPr id="0" name=""/>
        <dsp:cNvSpPr/>
      </dsp:nvSpPr>
      <dsp:spPr>
        <a:xfrm>
          <a:off x="5082865" y="1769610"/>
          <a:ext cx="91440" cy="193264"/>
        </a:xfrm>
        <a:custGeom>
          <a:avLst/>
          <a:gdLst/>
          <a:ahLst/>
          <a:cxnLst/>
          <a:rect l="0" t="0" r="0" b="0"/>
          <a:pathLst>
            <a:path>
              <a:moveTo>
                <a:pt x="45720" y="0"/>
              </a:moveTo>
              <a:lnTo>
                <a:pt x="45720" y="96632"/>
              </a:lnTo>
              <a:lnTo>
                <a:pt x="127388" y="96632"/>
              </a:lnTo>
              <a:lnTo>
                <a:pt x="127388"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4CACAA7B-D5ED-400B-BB17-97C920B2E9F7}">
      <dsp:nvSpPr>
        <dsp:cNvPr id="0" name=""/>
        <dsp:cNvSpPr/>
      </dsp:nvSpPr>
      <dsp:spPr>
        <a:xfrm>
          <a:off x="3969466" y="1769610"/>
          <a:ext cx="1159119" cy="193264"/>
        </a:xfrm>
        <a:custGeom>
          <a:avLst/>
          <a:gdLst/>
          <a:ahLst/>
          <a:cxnLst/>
          <a:rect l="0" t="0" r="0" b="0"/>
          <a:pathLst>
            <a:path>
              <a:moveTo>
                <a:pt x="1159119" y="0"/>
              </a:moveTo>
              <a:lnTo>
                <a:pt x="1159119" y="96632"/>
              </a:lnTo>
              <a:lnTo>
                <a:pt x="0" y="96632"/>
              </a:lnTo>
              <a:lnTo>
                <a:pt x="0" y="193264"/>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90043F-C416-412C-80B6-35ED9D9F9AC3}">
      <dsp:nvSpPr>
        <dsp:cNvPr id="0" name=""/>
        <dsp:cNvSpPr/>
      </dsp:nvSpPr>
      <dsp:spPr>
        <a:xfrm>
          <a:off x="3987422" y="3232615"/>
          <a:ext cx="91440" cy="1102382"/>
        </a:xfrm>
        <a:custGeom>
          <a:avLst/>
          <a:gdLst/>
          <a:ahLst/>
          <a:cxnLst/>
          <a:rect l="0" t="0" r="0" b="0"/>
          <a:pathLst>
            <a:path>
              <a:moveTo>
                <a:pt x="45720" y="0"/>
              </a:moveTo>
              <a:lnTo>
                <a:pt x="45720" y="1102382"/>
              </a:lnTo>
              <a:lnTo>
                <a:pt x="127604" y="1102382"/>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AA902957-E66B-4919-99EE-C3B76F954A0D}">
      <dsp:nvSpPr>
        <dsp:cNvPr id="0" name=""/>
        <dsp:cNvSpPr/>
      </dsp:nvSpPr>
      <dsp:spPr>
        <a:xfrm>
          <a:off x="3987422" y="3232615"/>
          <a:ext cx="91440" cy="434123"/>
        </a:xfrm>
        <a:custGeom>
          <a:avLst/>
          <a:gdLst/>
          <a:ahLst/>
          <a:cxnLst/>
          <a:rect l="0" t="0" r="0" b="0"/>
          <a:pathLst>
            <a:path>
              <a:moveTo>
                <a:pt x="45720" y="0"/>
              </a:moveTo>
              <a:lnTo>
                <a:pt x="45720" y="434123"/>
              </a:lnTo>
              <a:lnTo>
                <a:pt x="122956" y="434123"/>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D442016E-A520-49DC-B52E-08E406B96D68}">
      <dsp:nvSpPr>
        <dsp:cNvPr id="0" name=""/>
        <dsp:cNvSpPr/>
      </dsp:nvSpPr>
      <dsp:spPr>
        <a:xfrm>
          <a:off x="2774224" y="2423029"/>
          <a:ext cx="1628035" cy="169507"/>
        </a:xfrm>
        <a:custGeom>
          <a:avLst/>
          <a:gdLst/>
          <a:ahLst/>
          <a:cxnLst/>
          <a:rect l="0" t="0" r="0" b="0"/>
          <a:pathLst>
            <a:path>
              <a:moveTo>
                <a:pt x="0" y="0"/>
              </a:moveTo>
              <a:lnTo>
                <a:pt x="0" y="72874"/>
              </a:lnTo>
              <a:lnTo>
                <a:pt x="1628035" y="72874"/>
              </a:lnTo>
              <a:lnTo>
                <a:pt x="1628035" y="16950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ED33E465-4F3D-4C0B-AC19-6C2765CC9C6A}">
      <dsp:nvSpPr>
        <dsp:cNvPr id="0" name=""/>
        <dsp:cNvSpPr/>
      </dsp:nvSpPr>
      <dsp:spPr>
        <a:xfrm>
          <a:off x="2774224" y="2423029"/>
          <a:ext cx="511976" cy="169507"/>
        </a:xfrm>
        <a:custGeom>
          <a:avLst/>
          <a:gdLst/>
          <a:ahLst/>
          <a:cxnLst/>
          <a:rect l="0" t="0" r="0" b="0"/>
          <a:pathLst>
            <a:path>
              <a:moveTo>
                <a:pt x="0" y="0"/>
              </a:moveTo>
              <a:lnTo>
                <a:pt x="0" y="72874"/>
              </a:lnTo>
              <a:lnTo>
                <a:pt x="511976" y="72874"/>
              </a:lnTo>
              <a:lnTo>
                <a:pt x="511976" y="16950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1A17E5B7-4F92-4F58-9FBF-FDA031648D72}">
      <dsp:nvSpPr>
        <dsp:cNvPr id="0" name=""/>
        <dsp:cNvSpPr/>
      </dsp:nvSpPr>
      <dsp:spPr>
        <a:xfrm>
          <a:off x="1651475" y="3233522"/>
          <a:ext cx="113451" cy="3057412"/>
        </a:xfrm>
        <a:custGeom>
          <a:avLst/>
          <a:gdLst/>
          <a:ahLst/>
          <a:cxnLst/>
          <a:rect l="0" t="0" r="0" b="0"/>
          <a:pathLst>
            <a:path>
              <a:moveTo>
                <a:pt x="0" y="0"/>
              </a:moveTo>
              <a:lnTo>
                <a:pt x="0" y="3057412"/>
              </a:lnTo>
              <a:lnTo>
                <a:pt x="113451" y="3057412"/>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4B093859-B4A6-4DA3-BD5A-CD533944D938}">
      <dsp:nvSpPr>
        <dsp:cNvPr id="0" name=""/>
        <dsp:cNvSpPr/>
      </dsp:nvSpPr>
      <dsp:spPr>
        <a:xfrm>
          <a:off x="1651475" y="3233522"/>
          <a:ext cx="113451" cy="2403993"/>
        </a:xfrm>
        <a:custGeom>
          <a:avLst/>
          <a:gdLst/>
          <a:ahLst/>
          <a:cxnLst/>
          <a:rect l="0" t="0" r="0" b="0"/>
          <a:pathLst>
            <a:path>
              <a:moveTo>
                <a:pt x="0" y="0"/>
              </a:moveTo>
              <a:lnTo>
                <a:pt x="0" y="2403993"/>
              </a:lnTo>
              <a:lnTo>
                <a:pt x="113451" y="2403993"/>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F51C66F5-5BBE-420D-9EFE-94D3BE301C89}">
      <dsp:nvSpPr>
        <dsp:cNvPr id="0" name=""/>
        <dsp:cNvSpPr/>
      </dsp:nvSpPr>
      <dsp:spPr>
        <a:xfrm>
          <a:off x="1651475" y="3233522"/>
          <a:ext cx="112585" cy="1723383"/>
        </a:xfrm>
        <a:custGeom>
          <a:avLst/>
          <a:gdLst/>
          <a:ahLst/>
          <a:cxnLst/>
          <a:rect l="0" t="0" r="0" b="0"/>
          <a:pathLst>
            <a:path>
              <a:moveTo>
                <a:pt x="0" y="0"/>
              </a:moveTo>
              <a:lnTo>
                <a:pt x="0" y="1723383"/>
              </a:lnTo>
              <a:lnTo>
                <a:pt x="112585" y="1723383"/>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339FDE59-8E68-422E-BE7C-FE88EE9A83BB}">
      <dsp:nvSpPr>
        <dsp:cNvPr id="0" name=""/>
        <dsp:cNvSpPr/>
      </dsp:nvSpPr>
      <dsp:spPr>
        <a:xfrm>
          <a:off x="1651475" y="3233522"/>
          <a:ext cx="112585" cy="1049570"/>
        </a:xfrm>
        <a:custGeom>
          <a:avLst/>
          <a:gdLst/>
          <a:ahLst/>
          <a:cxnLst/>
          <a:rect l="0" t="0" r="0" b="0"/>
          <a:pathLst>
            <a:path>
              <a:moveTo>
                <a:pt x="0" y="0"/>
              </a:moveTo>
              <a:lnTo>
                <a:pt x="0" y="1049570"/>
              </a:lnTo>
              <a:lnTo>
                <a:pt x="112585" y="1049570"/>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18D3EDB4-AD3A-4BEE-9E0E-40515E81C19B}">
      <dsp:nvSpPr>
        <dsp:cNvPr id="0" name=""/>
        <dsp:cNvSpPr/>
      </dsp:nvSpPr>
      <dsp:spPr>
        <a:xfrm>
          <a:off x="1651475" y="3233522"/>
          <a:ext cx="112585" cy="416545"/>
        </a:xfrm>
        <a:custGeom>
          <a:avLst/>
          <a:gdLst/>
          <a:ahLst/>
          <a:cxnLst/>
          <a:rect l="0" t="0" r="0" b="0"/>
          <a:pathLst>
            <a:path>
              <a:moveTo>
                <a:pt x="0" y="0"/>
              </a:moveTo>
              <a:lnTo>
                <a:pt x="0" y="416545"/>
              </a:lnTo>
              <a:lnTo>
                <a:pt x="112585" y="416545"/>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BFDCEB6F-310A-465D-94A3-3E4B2203C670}">
      <dsp:nvSpPr>
        <dsp:cNvPr id="0" name=""/>
        <dsp:cNvSpPr/>
      </dsp:nvSpPr>
      <dsp:spPr>
        <a:xfrm>
          <a:off x="2020593" y="2423029"/>
          <a:ext cx="753631" cy="172870"/>
        </a:xfrm>
        <a:custGeom>
          <a:avLst/>
          <a:gdLst/>
          <a:ahLst/>
          <a:cxnLst/>
          <a:rect l="0" t="0" r="0" b="0"/>
          <a:pathLst>
            <a:path>
              <a:moveTo>
                <a:pt x="753631" y="0"/>
              </a:moveTo>
              <a:lnTo>
                <a:pt x="753631" y="76238"/>
              </a:lnTo>
              <a:lnTo>
                <a:pt x="0" y="76238"/>
              </a:lnTo>
              <a:lnTo>
                <a:pt x="0" y="172870"/>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BC7FC483-A534-4D62-A5E9-786671808A32}">
      <dsp:nvSpPr>
        <dsp:cNvPr id="0" name=""/>
        <dsp:cNvSpPr/>
      </dsp:nvSpPr>
      <dsp:spPr>
        <a:xfrm>
          <a:off x="92372" y="3232615"/>
          <a:ext cx="91440" cy="1141097"/>
        </a:xfrm>
        <a:custGeom>
          <a:avLst/>
          <a:gdLst/>
          <a:ahLst/>
          <a:cxnLst/>
          <a:rect l="0" t="0" r="0" b="0"/>
          <a:pathLst>
            <a:path>
              <a:moveTo>
                <a:pt x="45720" y="0"/>
              </a:moveTo>
              <a:lnTo>
                <a:pt x="45720" y="1141097"/>
              </a:lnTo>
              <a:lnTo>
                <a:pt x="122956" y="114109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AA05BDF2-D1D7-4722-9D3F-86858E015635}">
      <dsp:nvSpPr>
        <dsp:cNvPr id="0" name=""/>
        <dsp:cNvSpPr/>
      </dsp:nvSpPr>
      <dsp:spPr>
        <a:xfrm>
          <a:off x="92372" y="3232615"/>
          <a:ext cx="91440" cy="413112"/>
        </a:xfrm>
        <a:custGeom>
          <a:avLst/>
          <a:gdLst/>
          <a:ahLst/>
          <a:cxnLst/>
          <a:rect l="0" t="0" r="0" b="0"/>
          <a:pathLst>
            <a:path>
              <a:moveTo>
                <a:pt x="45720" y="0"/>
              </a:moveTo>
              <a:lnTo>
                <a:pt x="45720" y="413112"/>
              </a:lnTo>
              <a:lnTo>
                <a:pt x="129757" y="413112"/>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96215D6D-4A3C-4F03-816E-CC319CD09A61}">
      <dsp:nvSpPr>
        <dsp:cNvPr id="0" name=""/>
        <dsp:cNvSpPr/>
      </dsp:nvSpPr>
      <dsp:spPr>
        <a:xfrm>
          <a:off x="507209" y="2423029"/>
          <a:ext cx="2267014" cy="169507"/>
        </a:xfrm>
        <a:custGeom>
          <a:avLst/>
          <a:gdLst/>
          <a:ahLst/>
          <a:cxnLst/>
          <a:rect l="0" t="0" r="0" b="0"/>
          <a:pathLst>
            <a:path>
              <a:moveTo>
                <a:pt x="2267014" y="0"/>
              </a:moveTo>
              <a:lnTo>
                <a:pt x="2267014" y="72874"/>
              </a:lnTo>
              <a:lnTo>
                <a:pt x="0" y="72874"/>
              </a:lnTo>
              <a:lnTo>
                <a:pt x="0" y="16950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DF4151DD-CAAF-41B3-9D12-C4E27219AA7A}">
      <dsp:nvSpPr>
        <dsp:cNvPr id="0" name=""/>
        <dsp:cNvSpPr/>
      </dsp:nvSpPr>
      <dsp:spPr>
        <a:xfrm>
          <a:off x="2774224" y="1769610"/>
          <a:ext cx="2354361" cy="193264"/>
        </a:xfrm>
        <a:custGeom>
          <a:avLst/>
          <a:gdLst/>
          <a:ahLst/>
          <a:cxnLst/>
          <a:rect l="0" t="0" r="0" b="0"/>
          <a:pathLst>
            <a:path>
              <a:moveTo>
                <a:pt x="2354361" y="0"/>
              </a:moveTo>
              <a:lnTo>
                <a:pt x="2354361" y="96632"/>
              </a:lnTo>
              <a:lnTo>
                <a:pt x="0" y="96632"/>
              </a:lnTo>
              <a:lnTo>
                <a:pt x="0"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1941B4AF-0464-4045-8392-E9A1E066D268}">
      <dsp:nvSpPr>
        <dsp:cNvPr id="0" name=""/>
        <dsp:cNvSpPr/>
      </dsp:nvSpPr>
      <dsp:spPr>
        <a:xfrm>
          <a:off x="5128585" y="1116191"/>
          <a:ext cx="1639345" cy="193264"/>
        </a:xfrm>
        <a:custGeom>
          <a:avLst/>
          <a:gdLst/>
          <a:ahLst/>
          <a:cxnLst/>
          <a:rect l="0" t="0" r="0" b="0"/>
          <a:pathLst>
            <a:path>
              <a:moveTo>
                <a:pt x="1639345" y="0"/>
              </a:moveTo>
              <a:lnTo>
                <a:pt x="1639345" y="96632"/>
              </a:lnTo>
              <a:lnTo>
                <a:pt x="0" y="96632"/>
              </a:lnTo>
              <a:lnTo>
                <a:pt x="0"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A517C44-EEB5-47F6-A2A2-0CD3C192771B}">
      <dsp:nvSpPr>
        <dsp:cNvPr id="0" name=""/>
        <dsp:cNvSpPr/>
      </dsp:nvSpPr>
      <dsp:spPr>
        <a:xfrm>
          <a:off x="6767931" y="462772"/>
          <a:ext cx="1553927" cy="193264"/>
        </a:xfrm>
        <a:custGeom>
          <a:avLst/>
          <a:gdLst/>
          <a:ahLst/>
          <a:cxnLst/>
          <a:rect l="0" t="0" r="0" b="0"/>
          <a:pathLst>
            <a:path>
              <a:moveTo>
                <a:pt x="1553927" y="0"/>
              </a:moveTo>
              <a:lnTo>
                <a:pt x="1553927" y="96632"/>
              </a:lnTo>
              <a:lnTo>
                <a:pt x="0" y="96632"/>
              </a:lnTo>
              <a:lnTo>
                <a:pt x="0" y="193264"/>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5E8CB7E9-F6F0-4D44-872D-6E5EC5A8718B}">
      <dsp:nvSpPr>
        <dsp:cNvPr id="0" name=""/>
        <dsp:cNvSpPr/>
      </dsp:nvSpPr>
      <dsp:spPr>
        <a:xfrm>
          <a:off x="7861704" y="2617"/>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Transit Benefits</a:t>
          </a:r>
          <a:endParaRPr lang="en-US" sz="1600" kern="1200" dirty="0"/>
        </a:p>
      </dsp:txBody>
      <dsp:txXfrm>
        <a:off x="7861704" y="2617"/>
        <a:ext cx="920308" cy="460154"/>
      </dsp:txXfrm>
    </dsp:sp>
    <dsp:sp modelId="{4E6AC757-C021-4C29-AA06-65E8B7FFBC5C}">
      <dsp:nvSpPr>
        <dsp:cNvPr id="0" name=""/>
        <dsp:cNvSpPr/>
      </dsp:nvSpPr>
      <dsp:spPr>
        <a:xfrm>
          <a:off x="6307777" y="656036"/>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Societal Benefits</a:t>
          </a:r>
          <a:endParaRPr lang="en-US" sz="1600" kern="1200" dirty="0"/>
        </a:p>
      </dsp:txBody>
      <dsp:txXfrm>
        <a:off x="6307777" y="656036"/>
        <a:ext cx="920308" cy="460154"/>
      </dsp:txXfrm>
    </dsp:sp>
    <dsp:sp modelId="{DC982AF0-ACEE-4149-B07A-3803518D59C9}">
      <dsp:nvSpPr>
        <dsp:cNvPr id="0" name=""/>
        <dsp:cNvSpPr/>
      </dsp:nvSpPr>
      <dsp:spPr>
        <a:xfrm>
          <a:off x="4668431" y="1309456"/>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Mobility Benefits</a:t>
          </a:r>
          <a:endParaRPr lang="en-US" sz="1600" kern="1200" dirty="0"/>
        </a:p>
      </dsp:txBody>
      <dsp:txXfrm>
        <a:off x="4668431" y="1309456"/>
        <a:ext cx="920308" cy="460154"/>
      </dsp:txXfrm>
    </dsp:sp>
    <dsp:sp modelId="{E1A9FD55-3627-4612-882F-9A50D17E994C}">
      <dsp:nvSpPr>
        <dsp:cNvPr id="0" name=""/>
        <dsp:cNvSpPr/>
      </dsp:nvSpPr>
      <dsp:spPr>
        <a:xfrm>
          <a:off x="2273236" y="1962875"/>
          <a:ext cx="1001976"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Direct User Benefits</a:t>
          </a:r>
          <a:endParaRPr lang="en-US" sz="1600" kern="1200" dirty="0"/>
        </a:p>
      </dsp:txBody>
      <dsp:txXfrm>
        <a:off x="2273236" y="1962875"/>
        <a:ext cx="1001976" cy="460154"/>
      </dsp:txXfrm>
    </dsp:sp>
    <dsp:sp modelId="{0B98F267-C29A-4F6D-BF99-E8AD5000A6B0}">
      <dsp:nvSpPr>
        <dsp:cNvPr id="0" name=""/>
        <dsp:cNvSpPr/>
      </dsp:nvSpPr>
      <dsp:spPr>
        <a:xfrm>
          <a:off x="45813" y="2592536"/>
          <a:ext cx="922793" cy="640079"/>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Health Benefits</a:t>
          </a:r>
        </a:p>
      </dsp:txBody>
      <dsp:txXfrm>
        <a:off x="45813" y="2592536"/>
        <a:ext cx="922793" cy="640079"/>
      </dsp:txXfrm>
    </dsp:sp>
    <dsp:sp modelId="{90AFEA2B-7A84-45A7-9B75-83751F5FA03F}">
      <dsp:nvSpPr>
        <dsp:cNvPr id="0" name=""/>
        <dsp:cNvSpPr/>
      </dsp:nvSpPr>
      <dsp:spPr>
        <a:xfrm>
          <a:off x="222130" y="3415651"/>
          <a:ext cx="1184161"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Health Care Cost Savings</a:t>
          </a:r>
        </a:p>
      </dsp:txBody>
      <dsp:txXfrm>
        <a:off x="222130" y="3415651"/>
        <a:ext cx="1184161" cy="460154"/>
      </dsp:txXfrm>
    </dsp:sp>
    <dsp:sp modelId="{20ACDA10-8D1D-4680-B5FA-0165DF277929}">
      <dsp:nvSpPr>
        <dsp:cNvPr id="0" name=""/>
        <dsp:cNvSpPr/>
      </dsp:nvSpPr>
      <dsp:spPr>
        <a:xfrm>
          <a:off x="215329" y="4001092"/>
          <a:ext cx="1184161" cy="745242"/>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Quality of Life Improvement</a:t>
          </a:r>
        </a:p>
      </dsp:txBody>
      <dsp:txXfrm>
        <a:off x="215329" y="4001092"/>
        <a:ext cx="1184161" cy="745242"/>
      </dsp:txXfrm>
    </dsp:sp>
    <dsp:sp modelId="{7C075019-56C5-4A79-A955-3211013EDAB2}">
      <dsp:nvSpPr>
        <dsp:cNvPr id="0" name=""/>
        <dsp:cNvSpPr/>
      </dsp:nvSpPr>
      <dsp:spPr>
        <a:xfrm>
          <a:off x="1559196" y="2595900"/>
          <a:ext cx="922793" cy="637622"/>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Low-cost Mobility Benefits</a:t>
          </a:r>
        </a:p>
      </dsp:txBody>
      <dsp:txXfrm>
        <a:off x="1559196" y="2595900"/>
        <a:ext cx="922793" cy="637622"/>
      </dsp:txXfrm>
    </dsp:sp>
    <dsp:sp modelId="{AD5D5889-B075-4A9A-AF7A-627C7ACCAF2B}">
      <dsp:nvSpPr>
        <dsp:cNvPr id="0" name=""/>
        <dsp:cNvSpPr/>
      </dsp:nvSpPr>
      <dsp:spPr>
        <a:xfrm>
          <a:off x="1764061" y="3419990"/>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Work Trips</a:t>
          </a:r>
        </a:p>
      </dsp:txBody>
      <dsp:txXfrm>
        <a:off x="1764061" y="3419990"/>
        <a:ext cx="920308" cy="460154"/>
      </dsp:txXfrm>
    </dsp:sp>
    <dsp:sp modelId="{AB0023E8-6366-451C-AEAF-97A0F833495F}">
      <dsp:nvSpPr>
        <dsp:cNvPr id="0" name=""/>
        <dsp:cNvSpPr/>
      </dsp:nvSpPr>
      <dsp:spPr>
        <a:xfrm>
          <a:off x="1764061" y="4053015"/>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Education Trips</a:t>
          </a:r>
        </a:p>
      </dsp:txBody>
      <dsp:txXfrm>
        <a:off x="1764061" y="4053015"/>
        <a:ext cx="920308" cy="460154"/>
      </dsp:txXfrm>
    </dsp:sp>
    <dsp:sp modelId="{D314C570-D699-41B0-8CA4-034F43D85ACE}">
      <dsp:nvSpPr>
        <dsp:cNvPr id="0" name=""/>
        <dsp:cNvSpPr/>
      </dsp:nvSpPr>
      <dsp:spPr>
        <a:xfrm>
          <a:off x="1764061" y="4726829"/>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Shopping Trips</a:t>
          </a:r>
        </a:p>
      </dsp:txBody>
      <dsp:txXfrm>
        <a:off x="1764061" y="4726829"/>
        <a:ext cx="920308" cy="460154"/>
      </dsp:txXfrm>
    </dsp:sp>
    <dsp:sp modelId="{038D845A-3AC7-4F9F-8371-C0500F21B62E}">
      <dsp:nvSpPr>
        <dsp:cNvPr id="0" name=""/>
        <dsp:cNvSpPr/>
      </dsp:nvSpPr>
      <dsp:spPr>
        <a:xfrm>
          <a:off x="1764926" y="5407438"/>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Recreation Trips</a:t>
          </a:r>
        </a:p>
      </dsp:txBody>
      <dsp:txXfrm>
        <a:off x="1764926" y="5407438"/>
        <a:ext cx="920308" cy="460154"/>
      </dsp:txXfrm>
    </dsp:sp>
    <dsp:sp modelId="{07D5AA05-BF88-4589-BA40-BE2DAA88C1A5}">
      <dsp:nvSpPr>
        <dsp:cNvPr id="0" name=""/>
        <dsp:cNvSpPr/>
      </dsp:nvSpPr>
      <dsp:spPr>
        <a:xfrm>
          <a:off x="1764926" y="6060857"/>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Other Trips</a:t>
          </a:r>
        </a:p>
      </dsp:txBody>
      <dsp:txXfrm>
        <a:off x="1764926" y="6060857"/>
        <a:ext cx="920308" cy="460154"/>
      </dsp:txXfrm>
    </dsp:sp>
    <dsp:sp modelId="{483EE565-A943-4EF6-BC37-9C7B1237A8AC}">
      <dsp:nvSpPr>
        <dsp:cNvPr id="0" name=""/>
        <dsp:cNvSpPr/>
      </dsp:nvSpPr>
      <dsp:spPr>
        <a:xfrm>
          <a:off x="2824804" y="2592536"/>
          <a:ext cx="922793" cy="637622"/>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Relocation Cost Savings</a:t>
          </a:r>
          <a:endParaRPr lang="en-US" sz="1600" kern="1200" dirty="0"/>
        </a:p>
      </dsp:txBody>
      <dsp:txXfrm>
        <a:off x="2824804" y="2592536"/>
        <a:ext cx="922793" cy="637622"/>
      </dsp:txXfrm>
    </dsp:sp>
    <dsp:sp modelId="{0F1E3053-9278-4236-9A4B-0409EE2D19FF}">
      <dsp:nvSpPr>
        <dsp:cNvPr id="0" name=""/>
        <dsp:cNvSpPr/>
      </dsp:nvSpPr>
      <dsp:spPr>
        <a:xfrm>
          <a:off x="3940863" y="2592536"/>
          <a:ext cx="922793" cy="640079"/>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Intangible Benefits</a:t>
          </a:r>
        </a:p>
      </dsp:txBody>
      <dsp:txXfrm>
        <a:off x="3940863" y="2592536"/>
        <a:ext cx="922793" cy="640079"/>
      </dsp:txXfrm>
    </dsp:sp>
    <dsp:sp modelId="{36D5A273-6A15-4B37-97F5-2296F3C8C939}">
      <dsp:nvSpPr>
        <dsp:cNvPr id="0" name=""/>
        <dsp:cNvSpPr/>
      </dsp:nvSpPr>
      <dsp:spPr>
        <a:xfrm>
          <a:off x="4110379" y="3436040"/>
          <a:ext cx="1371600" cy="461396"/>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Social Connectedness</a:t>
          </a:r>
        </a:p>
      </dsp:txBody>
      <dsp:txXfrm>
        <a:off x="4110379" y="3436040"/>
        <a:ext cx="1371600" cy="461396"/>
      </dsp:txXfrm>
    </dsp:sp>
    <dsp:sp modelId="{99124897-F026-4EA7-A412-5FBA6F84741D}">
      <dsp:nvSpPr>
        <dsp:cNvPr id="0" name=""/>
        <dsp:cNvSpPr/>
      </dsp:nvSpPr>
      <dsp:spPr>
        <a:xfrm>
          <a:off x="4115026" y="4104300"/>
          <a:ext cx="1371600" cy="461396"/>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Independent Living</a:t>
          </a:r>
        </a:p>
      </dsp:txBody>
      <dsp:txXfrm>
        <a:off x="4115026" y="4104300"/>
        <a:ext cx="1371600" cy="461396"/>
      </dsp:txXfrm>
    </dsp:sp>
    <dsp:sp modelId="{668EF4CF-4857-4656-B287-6A5C050C1F3F}">
      <dsp:nvSpPr>
        <dsp:cNvPr id="0" name=""/>
        <dsp:cNvSpPr/>
      </dsp:nvSpPr>
      <dsp:spPr>
        <a:xfrm>
          <a:off x="3468477" y="1962875"/>
          <a:ext cx="1001976"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Public Cost Savings</a:t>
          </a:r>
          <a:endParaRPr lang="en-US" sz="1600" kern="1200" dirty="0"/>
        </a:p>
      </dsp:txBody>
      <dsp:txXfrm>
        <a:off x="3468477" y="1962875"/>
        <a:ext cx="1001976" cy="460154"/>
      </dsp:txXfrm>
    </dsp:sp>
    <dsp:sp modelId="{95301D10-81A1-4172-B01E-A14222E9C2FB}">
      <dsp:nvSpPr>
        <dsp:cNvPr id="0" name=""/>
        <dsp:cNvSpPr/>
      </dsp:nvSpPr>
      <dsp:spPr>
        <a:xfrm>
          <a:off x="4663719" y="1962875"/>
          <a:ext cx="109306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Productivity</a:t>
          </a:r>
          <a:endParaRPr lang="en-US" sz="1600" kern="1200" dirty="0"/>
        </a:p>
      </dsp:txBody>
      <dsp:txXfrm>
        <a:off x="4663719" y="1962875"/>
        <a:ext cx="1093068" cy="460154"/>
      </dsp:txXfrm>
    </dsp:sp>
    <dsp:sp modelId="{2B05A584-2FB3-4A23-B2A2-2B819A2CF6C9}">
      <dsp:nvSpPr>
        <dsp:cNvPr id="0" name=""/>
        <dsp:cNvSpPr/>
      </dsp:nvSpPr>
      <dsp:spPr>
        <a:xfrm>
          <a:off x="5950053" y="1962875"/>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Equity</a:t>
          </a:r>
          <a:endParaRPr lang="en-US" sz="1600" kern="1200" dirty="0"/>
        </a:p>
      </dsp:txBody>
      <dsp:txXfrm>
        <a:off x="5950053" y="1962875"/>
        <a:ext cx="920308" cy="460154"/>
      </dsp:txXfrm>
    </dsp:sp>
    <dsp:sp modelId="{F70A69F2-79AD-4D3F-A878-26315091621D}">
      <dsp:nvSpPr>
        <dsp:cNvPr id="0" name=""/>
        <dsp:cNvSpPr/>
      </dsp:nvSpPr>
      <dsp:spPr>
        <a:xfrm>
          <a:off x="7063626" y="1962875"/>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Option Value</a:t>
          </a:r>
          <a:endParaRPr lang="en-US" sz="1600" kern="1200" dirty="0"/>
        </a:p>
      </dsp:txBody>
      <dsp:txXfrm>
        <a:off x="7063626" y="1962875"/>
        <a:ext cx="920308" cy="460154"/>
      </dsp:txXfrm>
    </dsp:sp>
    <dsp:sp modelId="{36FAA1DA-FC22-4EB5-B205-CE5DAE354234}">
      <dsp:nvSpPr>
        <dsp:cNvPr id="0" name=""/>
        <dsp:cNvSpPr/>
      </dsp:nvSpPr>
      <dsp:spPr>
        <a:xfrm>
          <a:off x="8130660" y="1308181"/>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Efficiency Benefits</a:t>
          </a:r>
          <a:endParaRPr lang="en-US" sz="1600" kern="1200" dirty="0"/>
        </a:p>
      </dsp:txBody>
      <dsp:txXfrm>
        <a:off x="8130660" y="1308181"/>
        <a:ext cx="920308" cy="460154"/>
      </dsp:txXfrm>
    </dsp:sp>
    <dsp:sp modelId="{87309521-18EA-4A2F-AE74-40909383760D}">
      <dsp:nvSpPr>
        <dsp:cNvPr id="0" name=""/>
        <dsp:cNvSpPr/>
      </dsp:nvSpPr>
      <dsp:spPr>
        <a:xfrm>
          <a:off x="8326750" y="1949277"/>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Vehicle Cost Savings</a:t>
          </a:r>
          <a:endParaRPr lang="en-US" sz="1600" kern="1200" dirty="0"/>
        </a:p>
      </dsp:txBody>
      <dsp:txXfrm>
        <a:off x="8326750" y="1949277"/>
        <a:ext cx="1275244" cy="460154"/>
      </dsp:txXfrm>
    </dsp:sp>
    <dsp:sp modelId="{1BC868A8-8677-48A3-981E-2D11187C5788}">
      <dsp:nvSpPr>
        <dsp:cNvPr id="0" name=""/>
        <dsp:cNvSpPr/>
      </dsp:nvSpPr>
      <dsp:spPr>
        <a:xfrm>
          <a:off x="8329621" y="2616294"/>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Chauffeuring Cost Savings</a:t>
          </a:r>
          <a:endParaRPr lang="en-US" sz="1600" kern="1200" dirty="0"/>
        </a:p>
      </dsp:txBody>
      <dsp:txXfrm>
        <a:off x="8329621" y="2616294"/>
        <a:ext cx="1275244" cy="460154"/>
      </dsp:txXfrm>
    </dsp:sp>
    <dsp:sp modelId="{F9A52797-BC89-4978-B417-3B3EF7823976}">
      <dsp:nvSpPr>
        <dsp:cNvPr id="0" name=""/>
        <dsp:cNvSpPr/>
      </dsp:nvSpPr>
      <dsp:spPr>
        <a:xfrm>
          <a:off x="8329621" y="3269713"/>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Travel Time Impacts</a:t>
          </a:r>
          <a:endParaRPr lang="en-US" sz="1600" kern="1200" dirty="0"/>
        </a:p>
      </dsp:txBody>
      <dsp:txXfrm>
        <a:off x="8329621" y="3269713"/>
        <a:ext cx="1275244" cy="460154"/>
      </dsp:txXfrm>
    </dsp:sp>
    <dsp:sp modelId="{EA3A4C89-FDA2-4DD4-AD8E-ECBD80E5B971}">
      <dsp:nvSpPr>
        <dsp:cNvPr id="0" name=""/>
        <dsp:cNvSpPr/>
      </dsp:nvSpPr>
      <dsp:spPr>
        <a:xfrm>
          <a:off x="8329621" y="3923132"/>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Safety Benefits</a:t>
          </a:r>
          <a:endParaRPr lang="en-US" sz="1600" kern="1200" dirty="0"/>
        </a:p>
      </dsp:txBody>
      <dsp:txXfrm>
        <a:off x="8329621" y="3923132"/>
        <a:ext cx="1275244" cy="460154"/>
      </dsp:txXfrm>
    </dsp:sp>
    <dsp:sp modelId="{9C8AAB43-BDEF-48EC-A632-03C862D0C933}">
      <dsp:nvSpPr>
        <dsp:cNvPr id="0" name=""/>
        <dsp:cNvSpPr/>
      </dsp:nvSpPr>
      <dsp:spPr>
        <a:xfrm>
          <a:off x="8329621" y="4576551"/>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Environmental Benefits</a:t>
          </a:r>
          <a:endParaRPr lang="en-US" sz="1600" kern="1200" dirty="0"/>
        </a:p>
      </dsp:txBody>
      <dsp:txXfrm>
        <a:off x="8329621" y="4576551"/>
        <a:ext cx="1275244" cy="460154"/>
      </dsp:txXfrm>
    </dsp:sp>
    <dsp:sp modelId="{67EA9CF3-1ED1-4D73-ADAA-C8ACCCD6ACEF}">
      <dsp:nvSpPr>
        <dsp:cNvPr id="0" name=""/>
        <dsp:cNvSpPr/>
      </dsp:nvSpPr>
      <dsp:spPr>
        <a:xfrm>
          <a:off x="8329621" y="5229970"/>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Reduced Congestion</a:t>
          </a:r>
        </a:p>
      </dsp:txBody>
      <dsp:txXfrm>
        <a:off x="8329621" y="5229970"/>
        <a:ext cx="1275244" cy="460154"/>
      </dsp:txXfrm>
    </dsp:sp>
    <dsp:sp modelId="{173ACD80-2F0B-4709-AF0D-1FE98412CD99}">
      <dsp:nvSpPr>
        <dsp:cNvPr id="0" name=""/>
        <dsp:cNvSpPr/>
      </dsp:nvSpPr>
      <dsp:spPr>
        <a:xfrm>
          <a:off x="8329621" y="5883390"/>
          <a:ext cx="1275244"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t>Health Benefits</a:t>
          </a:r>
        </a:p>
      </dsp:txBody>
      <dsp:txXfrm>
        <a:off x="8329621" y="5883390"/>
        <a:ext cx="1275244" cy="460154"/>
      </dsp:txXfrm>
    </dsp:sp>
    <dsp:sp modelId="{C109AEE3-4F65-4ACF-843B-91AA8716DB8E}">
      <dsp:nvSpPr>
        <dsp:cNvPr id="0" name=""/>
        <dsp:cNvSpPr/>
      </dsp:nvSpPr>
      <dsp:spPr>
        <a:xfrm>
          <a:off x="9877875" y="656036"/>
          <a:ext cx="920308" cy="460154"/>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Economic Impacts</a:t>
          </a:r>
          <a:endParaRPr lang="en-US" sz="1600" kern="1200" dirty="0"/>
        </a:p>
      </dsp:txBody>
      <dsp:txXfrm>
        <a:off x="9877875" y="656036"/>
        <a:ext cx="920308" cy="460154"/>
      </dsp:txXfrm>
    </dsp:sp>
    <dsp:sp modelId="{25C4951E-2590-4462-AE58-BFBFC9831147}">
      <dsp:nvSpPr>
        <dsp:cNvPr id="0" name=""/>
        <dsp:cNvSpPr/>
      </dsp:nvSpPr>
      <dsp:spPr>
        <a:xfrm>
          <a:off x="10094359" y="1275469"/>
          <a:ext cx="1467303" cy="605581"/>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Impacts from Transit Spending</a:t>
          </a:r>
          <a:endParaRPr lang="en-US" sz="1600" kern="1200" dirty="0"/>
        </a:p>
      </dsp:txBody>
      <dsp:txXfrm>
        <a:off x="10094359" y="1275469"/>
        <a:ext cx="1467303" cy="605581"/>
      </dsp:txXfrm>
    </dsp:sp>
    <dsp:sp modelId="{2111D8DC-AE56-4CD0-9A46-90DB7D2D43A4}">
      <dsp:nvSpPr>
        <dsp:cNvPr id="0" name=""/>
        <dsp:cNvSpPr/>
      </dsp:nvSpPr>
      <dsp:spPr>
        <a:xfrm>
          <a:off x="10092040" y="2108302"/>
          <a:ext cx="1466530" cy="750921"/>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Impacts from Improved Access to Shopping</a:t>
          </a:r>
          <a:endParaRPr lang="en-US" sz="1600" kern="1200" dirty="0"/>
        </a:p>
      </dsp:txBody>
      <dsp:txXfrm>
        <a:off x="10092040" y="2108302"/>
        <a:ext cx="1466530" cy="750921"/>
      </dsp:txXfrm>
    </dsp:sp>
    <dsp:sp modelId="{A02E1B0E-C083-412A-BD2C-1B2E8EFD4453}">
      <dsp:nvSpPr>
        <dsp:cNvPr id="0" name=""/>
        <dsp:cNvSpPr/>
      </dsp:nvSpPr>
      <dsp:spPr>
        <a:xfrm>
          <a:off x="10092040" y="3052488"/>
          <a:ext cx="1466530" cy="910889"/>
        </a:xfrm>
        <a:prstGeom prst="rect">
          <a:avLst/>
        </a:prstGeom>
        <a:solidFill>
          <a:srgbClr val="09564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Impacts from Increased Population in Community</a:t>
          </a:r>
          <a:endParaRPr lang="en-US" sz="1600" kern="1200" dirty="0"/>
        </a:p>
      </dsp:txBody>
      <dsp:txXfrm>
        <a:off x="10092040" y="3052488"/>
        <a:ext cx="1466530" cy="91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60CC-61CB-4DA5-AEB4-6663791F78B7}">
      <dsp:nvSpPr>
        <dsp:cNvPr id="0" name=""/>
        <dsp:cNvSpPr/>
      </dsp:nvSpPr>
      <dsp:spPr>
        <a:xfrm>
          <a:off x="5810534" y="2678183"/>
          <a:ext cx="5159541" cy="423167"/>
        </a:xfrm>
        <a:custGeom>
          <a:avLst/>
          <a:gdLst/>
          <a:ahLst/>
          <a:cxnLst/>
          <a:rect l="0" t="0" r="0" b="0"/>
          <a:pathLst>
            <a:path>
              <a:moveTo>
                <a:pt x="0" y="0"/>
              </a:moveTo>
              <a:lnTo>
                <a:pt x="0" y="315735"/>
              </a:lnTo>
              <a:lnTo>
                <a:pt x="5159541" y="315735"/>
              </a:lnTo>
              <a:lnTo>
                <a:pt x="5159541"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C805EEE-CEBE-4DA2-A777-4904119E895D}">
      <dsp:nvSpPr>
        <dsp:cNvPr id="0" name=""/>
        <dsp:cNvSpPr/>
      </dsp:nvSpPr>
      <dsp:spPr>
        <a:xfrm>
          <a:off x="5810534" y="2678183"/>
          <a:ext cx="3745897" cy="423167"/>
        </a:xfrm>
        <a:custGeom>
          <a:avLst/>
          <a:gdLst/>
          <a:ahLst/>
          <a:cxnLst/>
          <a:rect l="0" t="0" r="0" b="0"/>
          <a:pathLst>
            <a:path>
              <a:moveTo>
                <a:pt x="0" y="0"/>
              </a:moveTo>
              <a:lnTo>
                <a:pt x="0" y="315735"/>
              </a:lnTo>
              <a:lnTo>
                <a:pt x="3745897" y="315735"/>
              </a:lnTo>
              <a:lnTo>
                <a:pt x="3745897"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8EFD4D39-AC50-4CC7-ADA2-B56D6CE5D2A2}">
      <dsp:nvSpPr>
        <dsp:cNvPr id="0" name=""/>
        <dsp:cNvSpPr/>
      </dsp:nvSpPr>
      <dsp:spPr>
        <a:xfrm>
          <a:off x="5810534" y="2678183"/>
          <a:ext cx="1845103" cy="423167"/>
        </a:xfrm>
        <a:custGeom>
          <a:avLst/>
          <a:gdLst/>
          <a:ahLst/>
          <a:cxnLst/>
          <a:rect l="0" t="0" r="0" b="0"/>
          <a:pathLst>
            <a:path>
              <a:moveTo>
                <a:pt x="0" y="0"/>
              </a:moveTo>
              <a:lnTo>
                <a:pt x="0" y="315735"/>
              </a:lnTo>
              <a:lnTo>
                <a:pt x="1845103" y="315735"/>
              </a:lnTo>
              <a:lnTo>
                <a:pt x="1845103"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563561C-F307-435F-82E4-7DA96E3F879F}">
      <dsp:nvSpPr>
        <dsp:cNvPr id="0" name=""/>
        <dsp:cNvSpPr/>
      </dsp:nvSpPr>
      <dsp:spPr>
        <a:xfrm>
          <a:off x="5759668" y="2678183"/>
          <a:ext cx="91440" cy="423167"/>
        </a:xfrm>
        <a:custGeom>
          <a:avLst/>
          <a:gdLst/>
          <a:ahLst/>
          <a:cxnLst/>
          <a:rect l="0" t="0" r="0" b="0"/>
          <a:pathLst>
            <a:path>
              <a:moveTo>
                <a:pt x="50866" y="0"/>
              </a:moveTo>
              <a:lnTo>
                <a:pt x="50866" y="315735"/>
              </a:lnTo>
              <a:lnTo>
                <a:pt x="45720" y="315735"/>
              </a:lnTo>
              <a:lnTo>
                <a:pt x="45720"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349CA5DC-505A-4F8A-AADE-4ECCF6F0CC8E}">
      <dsp:nvSpPr>
        <dsp:cNvPr id="0" name=""/>
        <dsp:cNvSpPr/>
      </dsp:nvSpPr>
      <dsp:spPr>
        <a:xfrm>
          <a:off x="4233062" y="2678183"/>
          <a:ext cx="1577471" cy="423167"/>
        </a:xfrm>
        <a:custGeom>
          <a:avLst/>
          <a:gdLst/>
          <a:ahLst/>
          <a:cxnLst/>
          <a:rect l="0" t="0" r="0" b="0"/>
          <a:pathLst>
            <a:path>
              <a:moveTo>
                <a:pt x="1577471" y="0"/>
              </a:moveTo>
              <a:lnTo>
                <a:pt x="1577471" y="315735"/>
              </a:lnTo>
              <a:lnTo>
                <a:pt x="0" y="315735"/>
              </a:lnTo>
              <a:lnTo>
                <a:pt x="0"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14F1F0FB-8DE2-436F-BBCE-B709D410FD58}">
      <dsp:nvSpPr>
        <dsp:cNvPr id="0" name=""/>
        <dsp:cNvSpPr/>
      </dsp:nvSpPr>
      <dsp:spPr>
        <a:xfrm>
          <a:off x="2498956" y="2678183"/>
          <a:ext cx="3311578" cy="423167"/>
        </a:xfrm>
        <a:custGeom>
          <a:avLst/>
          <a:gdLst/>
          <a:ahLst/>
          <a:cxnLst/>
          <a:rect l="0" t="0" r="0" b="0"/>
          <a:pathLst>
            <a:path>
              <a:moveTo>
                <a:pt x="3311578" y="0"/>
              </a:moveTo>
              <a:lnTo>
                <a:pt x="3311578" y="315735"/>
              </a:lnTo>
              <a:lnTo>
                <a:pt x="0" y="315735"/>
              </a:lnTo>
              <a:lnTo>
                <a:pt x="0" y="423167"/>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D08F9803-44F8-488B-828B-736B71C98D04}">
      <dsp:nvSpPr>
        <dsp:cNvPr id="0" name=""/>
        <dsp:cNvSpPr/>
      </dsp:nvSpPr>
      <dsp:spPr>
        <a:xfrm>
          <a:off x="818478" y="2678183"/>
          <a:ext cx="4992056" cy="424599"/>
        </a:xfrm>
        <a:custGeom>
          <a:avLst/>
          <a:gdLst/>
          <a:ahLst/>
          <a:cxnLst/>
          <a:rect l="0" t="0" r="0" b="0"/>
          <a:pathLst>
            <a:path>
              <a:moveTo>
                <a:pt x="4992056" y="0"/>
              </a:moveTo>
              <a:lnTo>
                <a:pt x="4992056" y="317168"/>
              </a:lnTo>
              <a:lnTo>
                <a:pt x="0" y="317168"/>
              </a:lnTo>
              <a:lnTo>
                <a:pt x="0" y="424599"/>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23DD27CF-FB6D-4C5B-AD7C-2605B9618B25}">
      <dsp:nvSpPr>
        <dsp:cNvPr id="0" name=""/>
        <dsp:cNvSpPr/>
      </dsp:nvSpPr>
      <dsp:spPr>
        <a:xfrm>
          <a:off x="5079013" y="1855223"/>
          <a:ext cx="1463041" cy="822960"/>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Efficiency Benefits</a:t>
          </a:r>
          <a:endParaRPr lang="en-US" sz="2400" kern="1200" dirty="0"/>
        </a:p>
      </dsp:txBody>
      <dsp:txXfrm>
        <a:off x="5079013" y="1855223"/>
        <a:ext cx="1463041" cy="822960"/>
      </dsp:txXfrm>
    </dsp:sp>
    <dsp:sp modelId="{87309521-18EA-4A2F-AE74-40909383760D}">
      <dsp:nvSpPr>
        <dsp:cNvPr id="0" name=""/>
        <dsp:cNvSpPr/>
      </dsp:nvSpPr>
      <dsp:spPr>
        <a:xfrm>
          <a:off x="176171" y="3102783"/>
          <a:ext cx="1284613"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Vehicle Cost Savings</a:t>
          </a:r>
          <a:endParaRPr lang="en-US" sz="2400" kern="1200" dirty="0"/>
        </a:p>
      </dsp:txBody>
      <dsp:txXfrm>
        <a:off x="176171" y="3102783"/>
        <a:ext cx="1284613" cy="1325652"/>
      </dsp:txXfrm>
    </dsp:sp>
    <dsp:sp modelId="{1BC868A8-8677-48A3-981E-2D11187C5788}">
      <dsp:nvSpPr>
        <dsp:cNvPr id="0" name=""/>
        <dsp:cNvSpPr/>
      </dsp:nvSpPr>
      <dsp:spPr>
        <a:xfrm>
          <a:off x="1678840" y="3101350"/>
          <a:ext cx="1640232"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Chauffeuring Cost Savings</a:t>
          </a:r>
          <a:endParaRPr lang="en-US" sz="2400" kern="1200" dirty="0"/>
        </a:p>
      </dsp:txBody>
      <dsp:txXfrm>
        <a:off x="1678840" y="3101350"/>
        <a:ext cx="1640232" cy="1325652"/>
      </dsp:txXfrm>
    </dsp:sp>
    <dsp:sp modelId="{F9A52797-BC89-4978-B417-3B3EF7823976}">
      <dsp:nvSpPr>
        <dsp:cNvPr id="0" name=""/>
        <dsp:cNvSpPr/>
      </dsp:nvSpPr>
      <dsp:spPr>
        <a:xfrm>
          <a:off x="3533935" y="3101350"/>
          <a:ext cx="1398255"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Travel Time Impacts</a:t>
          </a:r>
          <a:endParaRPr lang="en-US" sz="2400" kern="1200" dirty="0"/>
        </a:p>
      </dsp:txBody>
      <dsp:txXfrm>
        <a:off x="3533935" y="3101350"/>
        <a:ext cx="1398255" cy="1325652"/>
      </dsp:txXfrm>
    </dsp:sp>
    <dsp:sp modelId="{EA3A4C89-FDA2-4DD4-AD8E-ECBD80E5B971}">
      <dsp:nvSpPr>
        <dsp:cNvPr id="0" name=""/>
        <dsp:cNvSpPr/>
      </dsp:nvSpPr>
      <dsp:spPr>
        <a:xfrm>
          <a:off x="5147053" y="3101350"/>
          <a:ext cx="1316669"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Safety Benefits</a:t>
          </a:r>
          <a:endParaRPr lang="en-US" sz="2400" kern="1200" dirty="0"/>
        </a:p>
      </dsp:txBody>
      <dsp:txXfrm>
        <a:off x="5147053" y="3101350"/>
        <a:ext cx="1316669" cy="1325652"/>
      </dsp:txXfrm>
    </dsp:sp>
    <dsp:sp modelId="{9C8AAB43-BDEF-48EC-A632-03C862D0C933}">
      <dsp:nvSpPr>
        <dsp:cNvPr id="0" name=""/>
        <dsp:cNvSpPr/>
      </dsp:nvSpPr>
      <dsp:spPr>
        <a:xfrm>
          <a:off x="6678585" y="3101350"/>
          <a:ext cx="1954105"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Environmental Benefits</a:t>
          </a:r>
          <a:endParaRPr lang="en-US" sz="2400" kern="1200" dirty="0"/>
        </a:p>
      </dsp:txBody>
      <dsp:txXfrm>
        <a:off x="6678585" y="3101350"/>
        <a:ext cx="1954105" cy="1325652"/>
      </dsp:txXfrm>
    </dsp:sp>
    <dsp:sp modelId="{67EA9CF3-1ED1-4D73-ADAA-C8ACCCD6ACEF}">
      <dsp:nvSpPr>
        <dsp:cNvPr id="0" name=""/>
        <dsp:cNvSpPr/>
      </dsp:nvSpPr>
      <dsp:spPr>
        <a:xfrm>
          <a:off x="8847553" y="3101350"/>
          <a:ext cx="1417756"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a:t>Reduced Congestion</a:t>
          </a:r>
        </a:p>
      </dsp:txBody>
      <dsp:txXfrm>
        <a:off x="8847553" y="3101350"/>
        <a:ext cx="1417756" cy="1325652"/>
      </dsp:txXfrm>
    </dsp:sp>
    <dsp:sp modelId="{173ACD80-2F0B-4709-AF0D-1FE98412CD99}">
      <dsp:nvSpPr>
        <dsp:cNvPr id="0" name=""/>
        <dsp:cNvSpPr/>
      </dsp:nvSpPr>
      <dsp:spPr>
        <a:xfrm>
          <a:off x="10319855" y="3101350"/>
          <a:ext cx="1300441" cy="132565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a:t>Health Benefits</a:t>
          </a:r>
        </a:p>
      </dsp:txBody>
      <dsp:txXfrm>
        <a:off x="10319855" y="3101350"/>
        <a:ext cx="1300441" cy="1325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9F987-5746-4417-88F4-2DBE9F4D4F08}">
      <dsp:nvSpPr>
        <dsp:cNvPr id="0" name=""/>
        <dsp:cNvSpPr/>
      </dsp:nvSpPr>
      <dsp:spPr>
        <a:xfrm>
          <a:off x="5810534" y="2927958"/>
          <a:ext cx="4048810" cy="468030"/>
        </a:xfrm>
        <a:custGeom>
          <a:avLst/>
          <a:gdLst/>
          <a:ahLst/>
          <a:cxnLst/>
          <a:rect l="0" t="0" r="0" b="0"/>
          <a:pathLst>
            <a:path>
              <a:moveTo>
                <a:pt x="0" y="0"/>
              </a:moveTo>
              <a:lnTo>
                <a:pt x="0" y="225611"/>
              </a:lnTo>
              <a:lnTo>
                <a:pt x="4048810" y="225611"/>
              </a:lnTo>
              <a:lnTo>
                <a:pt x="4048810" y="468030"/>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CEC40515-4DB7-4C62-B796-58B301E0BA6B}">
      <dsp:nvSpPr>
        <dsp:cNvPr id="0" name=""/>
        <dsp:cNvSpPr/>
      </dsp:nvSpPr>
      <dsp:spPr>
        <a:xfrm>
          <a:off x="5810534" y="2927958"/>
          <a:ext cx="277488" cy="470719"/>
        </a:xfrm>
        <a:custGeom>
          <a:avLst/>
          <a:gdLst/>
          <a:ahLst/>
          <a:cxnLst/>
          <a:rect l="0" t="0" r="0" b="0"/>
          <a:pathLst>
            <a:path>
              <a:moveTo>
                <a:pt x="0" y="0"/>
              </a:moveTo>
              <a:lnTo>
                <a:pt x="0" y="228300"/>
              </a:lnTo>
              <a:lnTo>
                <a:pt x="277488" y="228300"/>
              </a:lnTo>
              <a:lnTo>
                <a:pt x="277488" y="470719"/>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8E070F88-81CD-461B-AB0D-E7F5A4373F50}">
      <dsp:nvSpPr>
        <dsp:cNvPr id="0" name=""/>
        <dsp:cNvSpPr/>
      </dsp:nvSpPr>
      <dsp:spPr>
        <a:xfrm>
          <a:off x="2176652" y="2927958"/>
          <a:ext cx="3633882" cy="463135"/>
        </a:xfrm>
        <a:custGeom>
          <a:avLst/>
          <a:gdLst/>
          <a:ahLst/>
          <a:cxnLst/>
          <a:rect l="0" t="0" r="0" b="0"/>
          <a:pathLst>
            <a:path>
              <a:moveTo>
                <a:pt x="3633882" y="0"/>
              </a:moveTo>
              <a:lnTo>
                <a:pt x="3633882" y="220716"/>
              </a:lnTo>
              <a:lnTo>
                <a:pt x="0" y="220716"/>
              </a:lnTo>
              <a:lnTo>
                <a:pt x="0" y="463135"/>
              </a:lnTo>
            </a:path>
          </a:pathLst>
        </a:custGeom>
        <a:noFill/>
        <a:ln w="9525" cap="flat" cmpd="sng" algn="ctr">
          <a:solidFill>
            <a:srgbClr val="095644"/>
          </a:solidFill>
          <a:prstDash val="solid"/>
        </a:ln>
        <a:effectLst/>
      </dsp:spPr>
      <dsp:style>
        <a:lnRef idx="1">
          <a:scrgbClr r="0" g="0" b="0"/>
        </a:lnRef>
        <a:fillRef idx="0">
          <a:scrgbClr r="0" g="0" b="0"/>
        </a:fillRef>
        <a:effectRef idx="0">
          <a:scrgbClr r="0" g="0" b="0"/>
        </a:effectRef>
        <a:fontRef idx="minor"/>
      </dsp:style>
    </dsp:sp>
    <dsp:sp modelId="{BFE0D9F9-CB8B-4464-BC76-002317BA2B0F}">
      <dsp:nvSpPr>
        <dsp:cNvPr id="0" name=""/>
        <dsp:cNvSpPr/>
      </dsp:nvSpPr>
      <dsp:spPr>
        <a:xfrm>
          <a:off x="4347490" y="1922115"/>
          <a:ext cx="2926088" cy="1005842"/>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Economic Impacts</a:t>
          </a:r>
          <a:endParaRPr lang="en-US" sz="2800" kern="1200" dirty="0"/>
        </a:p>
      </dsp:txBody>
      <dsp:txXfrm>
        <a:off x="4347490" y="1922115"/>
        <a:ext cx="2926088" cy="1005842"/>
      </dsp:txXfrm>
    </dsp:sp>
    <dsp:sp modelId="{25C4951E-2590-4462-AE58-BFBFC9831147}">
      <dsp:nvSpPr>
        <dsp:cNvPr id="0" name=""/>
        <dsp:cNvSpPr/>
      </dsp:nvSpPr>
      <dsp:spPr>
        <a:xfrm>
          <a:off x="395520" y="3391093"/>
          <a:ext cx="3562264" cy="1188718"/>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Impacts from Transit Spending</a:t>
          </a:r>
          <a:endParaRPr lang="en-US" sz="2800" kern="1200" dirty="0"/>
        </a:p>
      </dsp:txBody>
      <dsp:txXfrm>
        <a:off x="395520" y="3391093"/>
        <a:ext cx="3562264" cy="1188718"/>
      </dsp:txXfrm>
    </dsp:sp>
    <dsp:sp modelId="{2111D8DC-AE56-4CD0-9A46-90DB7D2D43A4}">
      <dsp:nvSpPr>
        <dsp:cNvPr id="0" name=""/>
        <dsp:cNvSpPr/>
      </dsp:nvSpPr>
      <dsp:spPr>
        <a:xfrm>
          <a:off x="4309684" y="3398677"/>
          <a:ext cx="3556677" cy="1188718"/>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Impacts from Improved Access to Shopping</a:t>
          </a:r>
          <a:endParaRPr lang="en-US" sz="2800" kern="1200" dirty="0"/>
        </a:p>
      </dsp:txBody>
      <dsp:txXfrm>
        <a:off x="4309684" y="3398677"/>
        <a:ext cx="3556677" cy="1188718"/>
      </dsp:txXfrm>
    </dsp:sp>
    <dsp:sp modelId="{A02E1B0E-C083-412A-BD2C-1B2E8EFD4453}">
      <dsp:nvSpPr>
        <dsp:cNvPr id="0" name=""/>
        <dsp:cNvSpPr/>
      </dsp:nvSpPr>
      <dsp:spPr>
        <a:xfrm>
          <a:off x="8097629" y="3395988"/>
          <a:ext cx="3523431" cy="1188718"/>
        </a:xfrm>
        <a:prstGeom prst="rect">
          <a:avLst/>
        </a:prstGeom>
        <a:solidFill>
          <a:srgbClr val="095644"/>
        </a:solidFill>
        <a:ln>
          <a:solidFill>
            <a:srgbClr val="09564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Impacts from Increased Population in Community</a:t>
          </a:r>
          <a:endParaRPr lang="en-US" sz="2800" kern="1200" dirty="0"/>
        </a:p>
      </dsp:txBody>
      <dsp:txXfrm>
        <a:off x="8097629" y="3395988"/>
        <a:ext cx="3523431" cy="1188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971A8-C41F-4394-B74F-006C4C0F553F}">
      <dsp:nvSpPr>
        <dsp:cNvPr id="0" name=""/>
        <dsp:cNvSpPr/>
      </dsp:nvSpPr>
      <dsp:spPr>
        <a:xfrm>
          <a:off x="2300667" y="925768"/>
          <a:ext cx="6885003" cy="4636528"/>
        </a:xfrm>
        <a:prstGeom prst="roundRect">
          <a:avLst/>
        </a:prstGeom>
        <a:solidFill>
          <a:schemeClr val="accent3">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326"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Thank you! </a:t>
          </a:r>
        </a:p>
        <a:p>
          <a:pPr lvl="0" algn="l" defTabSz="1600200">
            <a:lnSpc>
              <a:spcPct val="90000"/>
            </a:lnSpc>
            <a:spcBef>
              <a:spcPct val="0"/>
            </a:spcBef>
            <a:spcAft>
              <a:spcPct val="35000"/>
            </a:spcAft>
          </a:pPr>
          <a:r>
            <a:rPr lang="en-US" sz="3600" kern="1200" dirty="0" smtClean="0">
              <a:solidFill>
                <a:schemeClr val="tx1"/>
              </a:solidFill>
            </a:rPr>
            <a:t>Questions?</a:t>
          </a:r>
        </a:p>
        <a:p>
          <a:pPr lvl="0" algn="l" defTabSz="1600200">
            <a:lnSpc>
              <a:spcPct val="90000"/>
            </a:lnSpc>
            <a:spcBef>
              <a:spcPct val="0"/>
            </a:spcBef>
            <a:spcAft>
              <a:spcPct val="35000"/>
            </a:spcAft>
          </a:pPr>
          <a:endParaRPr lang="en-US" sz="2000" kern="1200" dirty="0" smtClean="0">
            <a:solidFill>
              <a:schemeClr val="tx1"/>
            </a:solidFill>
          </a:endParaRPr>
        </a:p>
        <a:p>
          <a:pPr lvl="0" algn="l" defTabSz="1600200">
            <a:lnSpc>
              <a:spcPct val="90000"/>
            </a:lnSpc>
            <a:spcBef>
              <a:spcPct val="0"/>
            </a:spcBef>
            <a:spcAft>
              <a:spcPts val="0"/>
            </a:spcAft>
          </a:pPr>
          <a:r>
            <a:rPr lang="en-US" sz="2400" kern="1200" dirty="0" smtClean="0">
              <a:solidFill>
                <a:schemeClr val="tx1"/>
              </a:solidFill>
            </a:rPr>
            <a:t>Jeremy Mattson </a:t>
          </a:r>
          <a:r>
            <a:rPr lang="en-US" sz="2400" kern="1200" dirty="0" smtClean="0">
              <a:solidFill>
                <a:schemeClr val="tx1"/>
              </a:solidFill>
              <a:hlinkClick xmlns:r="http://schemas.openxmlformats.org/officeDocument/2006/relationships" r:id="rId1"/>
            </a:rPr>
            <a:t>jeremy.w.mattson@ndsu.edu</a:t>
          </a:r>
          <a:endParaRPr lang="en-US" sz="2400" kern="1200" dirty="0" smtClean="0">
            <a:solidFill>
              <a:schemeClr val="tx1"/>
            </a:solidFill>
          </a:endParaRPr>
        </a:p>
        <a:p>
          <a:pPr lvl="0" algn="l" defTabSz="1600200">
            <a:lnSpc>
              <a:spcPct val="90000"/>
            </a:lnSpc>
            <a:spcBef>
              <a:spcPct val="0"/>
            </a:spcBef>
            <a:spcAft>
              <a:spcPts val="0"/>
            </a:spcAft>
          </a:pPr>
          <a:r>
            <a:rPr lang="en-US" sz="2400" b="0" kern="1200" dirty="0" smtClean="0">
              <a:solidFill>
                <a:schemeClr val="tx1"/>
              </a:solidFill>
              <a:hlinkClick xmlns:r="http://schemas.openxmlformats.org/officeDocument/2006/relationships" r:id="rId2"/>
            </a:rPr>
            <a:t>www.surtc.org</a:t>
          </a:r>
          <a:r>
            <a:rPr lang="en-US" sz="2400" kern="1200" dirty="0" smtClean="0">
              <a:solidFill>
                <a:schemeClr val="tx1"/>
              </a:solidFill>
            </a:rPr>
            <a:t>  </a:t>
          </a:r>
        </a:p>
        <a:p>
          <a:pPr lvl="0" algn="l" defTabSz="1600200">
            <a:lnSpc>
              <a:spcPct val="90000"/>
            </a:lnSpc>
            <a:spcBef>
              <a:spcPct val="0"/>
            </a:spcBef>
            <a:spcAft>
              <a:spcPts val="0"/>
            </a:spcAft>
          </a:pPr>
          <a:endParaRPr lang="en-US" sz="2400" kern="1200" dirty="0" smtClean="0">
            <a:solidFill>
              <a:schemeClr val="tx1"/>
            </a:solidFill>
          </a:endParaRPr>
        </a:p>
        <a:p>
          <a:pPr lvl="0" algn="l" defTabSz="1600200">
            <a:lnSpc>
              <a:spcPct val="90000"/>
            </a:lnSpc>
            <a:spcBef>
              <a:spcPct val="0"/>
            </a:spcBef>
            <a:spcAft>
              <a:spcPts val="0"/>
            </a:spcAft>
          </a:pPr>
          <a:r>
            <a:rPr lang="en-US" sz="2400" kern="1200" dirty="0" smtClean="0">
              <a:solidFill>
                <a:schemeClr val="tx1"/>
              </a:solidFill>
            </a:rPr>
            <a:t>Sara Dunlap, </a:t>
          </a:r>
          <a:r>
            <a:rPr lang="en-US" sz="2400" kern="1200" dirty="0" err="1" smtClean="0">
              <a:solidFill>
                <a:schemeClr val="tx1"/>
              </a:solidFill>
            </a:rPr>
            <a:t>MnDOT</a:t>
          </a:r>
          <a:r>
            <a:rPr lang="en-US" sz="2400" kern="1200" dirty="0" smtClean="0">
              <a:solidFill>
                <a:schemeClr val="tx1"/>
              </a:solidFill>
            </a:rPr>
            <a:t> Project Manager</a:t>
          </a:r>
        </a:p>
        <a:p>
          <a:pPr lvl="0" algn="l" defTabSz="1600200">
            <a:lnSpc>
              <a:spcPct val="90000"/>
            </a:lnSpc>
            <a:spcBef>
              <a:spcPct val="0"/>
            </a:spcBef>
            <a:spcAft>
              <a:spcPts val="0"/>
            </a:spcAft>
          </a:pPr>
          <a:r>
            <a:rPr lang="en-US" sz="2400" kern="1200" dirty="0" smtClean="0">
              <a:hlinkClick xmlns:r="http://schemas.openxmlformats.org/officeDocument/2006/relationships" r:id="rId3"/>
            </a:rPr>
            <a:t>Sara.dunlap@state.mn.us</a:t>
          </a:r>
          <a:r>
            <a:rPr lang="en-US" sz="2400" kern="1200" dirty="0" smtClean="0"/>
            <a:t>  </a:t>
          </a:r>
        </a:p>
        <a:p>
          <a:pPr lvl="0" algn="l" defTabSz="1600200">
            <a:lnSpc>
              <a:spcPct val="90000"/>
            </a:lnSpc>
            <a:spcBef>
              <a:spcPct val="0"/>
            </a:spcBef>
            <a:spcAft>
              <a:spcPts val="0"/>
            </a:spcAft>
          </a:pPr>
          <a:r>
            <a:rPr lang="en-US" sz="2400" kern="1200" dirty="0" smtClean="0">
              <a:solidFill>
                <a:schemeClr val="tx1"/>
              </a:solidFill>
            </a:rPr>
            <a:t>651-366-3312</a:t>
          </a:r>
        </a:p>
      </dsp:txBody>
      <dsp:txXfrm>
        <a:off x="2527004" y="1152105"/>
        <a:ext cx="6432329" cy="4183854"/>
      </dsp:txXfrm>
    </dsp:sp>
    <dsp:sp modelId="{CFFD0DDA-7572-42C6-900A-1121B37834B7}">
      <dsp:nvSpPr>
        <dsp:cNvPr id="0" name=""/>
        <dsp:cNvSpPr/>
      </dsp:nvSpPr>
      <dsp:spPr>
        <a:xfrm>
          <a:off x="391465" y="510957"/>
          <a:ext cx="3192059" cy="319253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CB18E-D24C-4244-A953-3FAC3E446AF4}" type="datetimeFigureOut">
              <a:rPr lang="en-US" smtClean="0"/>
              <a:t>10/17/2019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CA3DB3-4222-48AA-8112-6CA6180AB247}" type="slidenum">
              <a:rPr lang="en-US" smtClean="0"/>
              <a:t>‹#›</a:t>
            </a:fld>
            <a:endParaRPr lang="en-US"/>
          </a:p>
        </p:txBody>
      </p:sp>
    </p:spTree>
    <p:extLst>
      <p:ext uri="{BB962C8B-B14F-4D97-AF65-F5344CB8AC3E}">
        <p14:creationId xmlns:p14="http://schemas.microsoft.com/office/powerpoint/2010/main" val="233340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9E96B-C586-4DAD-B896-D5EC1EE9049E}"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0CC8F-388F-4A69-946D-DF8B30B5E30B}" type="slidenum">
              <a:rPr lang="en-US" smtClean="0"/>
              <a:t>‹#›</a:t>
            </a:fld>
            <a:endParaRPr lang="en-US"/>
          </a:p>
        </p:txBody>
      </p:sp>
    </p:spTree>
    <p:extLst>
      <p:ext uri="{BB962C8B-B14F-4D97-AF65-F5344CB8AC3E}">
        <p14:creationId xmlns:p14="http://schemas.microsoft.com/office/powerpoint/2010/main" val="420672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1</a:t>
            </a:fld>
            <a:endParaRPr lang="en-US"/>
          </a:p>
        </p:txBody>
      </p:sp>
    </p:spTree>
    <p:extLst>
      <p:ext uri="{BB962C8B-B14F-4D97-AF65-F5344CB8AC3E}">
        <p14:creationId xmlns:p14="http://schemas.microsoft.com/office/powerpoint/2010/main" val="189726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impacts from transit spending are those that result from the existence of transit operations, including direct effects, indirect effects, and induced economic activity. The direct effect includes the jobs created directly by the transit system – drivers, dispatchers, mechanics, bookkeepers, program directors, etc. The indirect effect results from jobs and income spent in industries that supply inputs to public transit, such as fuel, repairs, insurance, etc. Induced economic activity results from the income generated through both the direct and indirect effects. These induced effects occur when the people who work for the transit system and the people who work for businesses indirectly affected by transit spend their new income in the community. This spending supports additional jobs in the local economy.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Transit impacts the local economy in other ways. Transit improves access to local businesses for those who cannot or do not drive. Without transit, transportation-disadvantaged individuals may purchase more goods online rather than from local stores and make few, if any, trips to restaurants and other local businesses. Therefore, with transit, more spending may occur within the local community. As noted before, if transit is not available, some may decide to relocate to another community. Therefore, transit has the potential to keep people living in the community, and it may even attract some people to move to the community. The people who stay in, or move to, the community spend money within the community, supporting the local economy. If these people left, there could be negative impacts for local businesses.</a:t>
            </a:r>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11</a:t>
            </a:fld>
            <a:endParaRPr lang="en-US"/>
          </a:p>
        </p:txBody>
      </p:sp>
    </p:spTree>
    <p:extLst>
      <p:ext uri="{BB962C8B-B14F-4D97-AF65-F5344CB8AC3E}">
        <p14:creationId xmlns:p14="http://schemas.microsoft.com/office/powerpoint/2010/main" val="149166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12</a:t>
            </a:fld>
            <a:endParaRPr lang="en-US"/>
          </a:p>
        </p:txBody>
      </p:sp>
    </p:spTree>
    <p:extLst>
      <p:ext uri="{BB962C8B-B14F-4D97-AF65-F5344CB8AC3E}">
        <p14:creationId xmlns:p14="http://schemas.microsoft.com/office/powerpoint/2010/main" val="166915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13</a:t>
            </a:fld>
            <a:endParaRPr lang="en-US"/>
          </a:p>
        </p:txBody>
      </p:sp>
    </p:spTree>
    <p:extLst>
      <p:ext uri="{BB962C8B-B14F-4D97-AF65-F5344CB8AC3E}">
        <p14:creationId xmlns:p14="http://schemas.microsoft.com/office/powerpoint/2010/main" val="21136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25</a:t>
            </a:fld>
            <a:endParaRPr lang="en-US"/>
          </a:p>
        </p:txBody>
      </p:sp>
    </p:spTree>
    <p:extLst>
      <p:ext uri="{BB962C8B-B14F-4D97-AF65-F5344CB8AC3E}">
        <p14:creationId xmlns:p14="http://schemas.microsoft.com/office/powerpoint/2010/main" val="380844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26</a:t>
            </a:fld>
            <a:endParaRPr lang="en-US"/>
          </a:p>
        </p:txBody>
      </p:sp>
    </p:spTree>
    <p:extLst>
      <p:ext uri="{BB962C8B-B14F-4D97-AF65-F5344CB8AC3E}">
        <p14:creationId xmlns:p14="http://schemas.microsoft.com/office/powerpoint/2010/main" val="423227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3</a:t>
            </a:fld>
            <a:endParaRPr lang="en-US"/>
          </a:p>
        </p:txBody>
      </p:sp>
    </p:spTree>
    <p:extLst>
      <p:ext uri="{BB962C8B-B14F-4D97-AF65-F5344CB8AC3E}">
        <p14:creationId xmlns:p14="http://schemas.microsoft.com/office/powerpoint/2010/main" val="235661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4</a:t>
            </a:fld>
            <a:endParaRPr lang="en-US"/>
          </a:p>
        </p:txBody>
      </p:sp>
    </p:spTree>
    <p:extLst>
      <p:ext uri="{BB962C8B-B14F-4D97-AF65-F5344CB8AC3E}">
        <p14:creationId xmlns:p14="http://schemas.microsoft.com/office/powerpoint/2010/main" val="194554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things we did was to survey stakeholders across the state to get their opinions about what</a:t>
            </a:r>
            <a:r>
              <a:rPr lang="en-US" baseline="0" dirty="0" smtClean="0"/>
              <a:t> they believe the benefits are of transit services in Greater Minnesota.</a:t>
            </a:r>
          </a:p>
          <a:p>
            <a:endParaRPr lang="en-US" baseline="0" dirty="0" smtClean="0"/>
          </a:p>
          <a:p>
            <a:r>
              <a:rPr lang="en-US" baseline="0" dirty="0" smtClean="0"/>
              <a:t>Stakeholders included human service agencies, cities and counties, public health departments, community organizations, health care providers, schools, transportation providers, private companies, local elected officials, non-profits, and others. There were over 400 responses from across Greater Minnesota.</a:t>
            </a:r>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5</a:t>
            </a:fld>
            <a:endParaRPr lang="en-US"/>
          </a:p>
        </p:txBody>
      </p:sp>
    </p:spTree>
    <p:extLst>
      <p:ext uri="{BB962C8B-B14F-4D97-AF65-F5344CB8AC3E}">
        <p14:creationId xmlns:p14="http://schemas.microsoft.com/office/powerpoint/2010/main" val="132941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00CC8F-388F-4A69-946D-DF8B30B5E30B}" type="slidenum">
              <a:rPr lang="en-US" smtClean="0"/>
              <a:t>6</a:t>
            </a:fld>
            <a:endParaRPr lang="en-US"/>
          </a:p>
        </p:txBody>
      </p:sp>
    </p:spTree>
    <p:extLst>
      <p:ext uri="{BB962C8B-B14F-4D97-AF65-F5344CB8AC3E}">
        <p14:creationId xmlns:p14="http://schemas.microsoft.com/office/powerpoint/2010/main" val="55547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main types of benefits are societal benefits and economic impacts. Economic impacts are not strictly net benefits and are estimated using an economic impact analysis.</a:t>
            </a:r>
            <a:r>
              <a:rPr lang="en-US" baseline="0" dirty="0" smtClean="0"/>
              <a:t> These impacts should be reported separately and not added to the societal benefits.</a:t>
            </a:r>
          </a:p>
          <a:p>
            <a:endParaRPr lang="en-US" baseline="0" dirty="0" smtClean="0"/>
          </a:p>
          <a:p>
            <a:r>
              <a:rPr lang="en-US" baseline="0" dirty="0" smtClean="0"/>
              <a:t>Societal benefits include mobility benefits and efficiency benefits. </a:t>
            </a:r>
            <a:r>
              <a:rPr lang="en-US" sz="1200" kern="1200" dirty="0" smtClean="0">
                <a:solidFill>
                  <a:schemeClr val="tx1"/>
                </a:solidFill>
                <a:effectLst/>
                <a:latin typeface="+mn-lt"/>
                <a:ea typeface="+mn-ea"/>
                <a:cs typeface="+mn-cs"/>
              </a:rPr>
              <a:t>If transit service were not available, transit users would either make the trip in some other way or forgo the trip. Mobility benefits are the benefits of providing trips that otherwise would have been forgone, and efficiency benefits are the benefits from making trips with transit instead of the automobile or some other mode. </a:t>
            </a:r>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7</a:t>
            </a:fld>
            <a:endParaRPr lang="en-US"/>
          </a:p>
        </p:txBody>
      </p:sp>
    </p:spTree>
    <p:extLst>
      <p:ext uri="{BB962C8B-B14F-4D97-AF65-F5344CB8AC3E}">
        <p14:creationId xmlns:p14="http://schemas.microsoft.com/office/powerpoint/2010/main" val="118230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Mobility benefits include direct user benefits, public cost savings, productivity gains, equity, and the option value.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Direct user benefits are benefits to transit users for making trips that they otherwise would not have made.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Transit may be able to reduce government spending in other areas. For</a:t>
            </a:r>
            <a:r>
              <a:rPr lang="en-US" sz="1200" kern="1200" baseline="0" dirty="0" smtClean="0">
                <a:solidFill>
                  <a:schemeClr val="tx1"/>
                </a:solidFill>
                <a:effectLst/>
                <a:latin typeface="+mn-lt"/>
                <a:ea typeface="+mn-ea"/>
                <a:cs typeface="+mn-cs"/>
              </a:rPr>
              <a:t> example</a:t>
            </a:r>
            <a:r>
              <a:rPr lang="en-US" sz="1200" kern="1200" dirty="0" smtClean="0">
                <a:solidFill>
                  <a:schemeClr val="tx1"/>
                </a:solidFill>
                <a:effectLst/>
                <a:latin typeface="+mn-lt"/>
                <a:ea typeface="+mn-ea"/>
                <a:cs typeface="+mn-cs"/>
              </a:rPr>
              <a:t>, by providing transportation to work for people who otherwise would not be able to travel to work, transit could reduce unemployment and decrease the need for public assistance spending.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Productivity could increase by providing increased access to jobs and education. Transit benefits local businesses by providing transportation to work. This increases the potential labor pool for local businesses and can have positive impacts on their productivity. Transit allows many, including immigrant populations, who struggle with mobility and inclusion to have an impact on the economic viability of rural communities.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Transit promotes equity within a community by giving the opportunity for people of all abilities, incomes, and situations to access work, health care, shopping, recreation, and other services and activities. It increases economic and social opportunities for people who are economically, physically, and socially disadvantaged. More specifically, disadvantaged groups can include low-income households, carless households, youth, older adults, people with disabilities, and racial and ethnic minorities, including immigrants.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Transit provides an option to non-users in case of an emergency. For example, if their car breaks down or is temporarily unavailable, or if they temporarily cannot drive due to health or some other reason, transit provides them an option for making those trips. Although they do not use transit now, future use is uncertain, and there is value to having transit as an option. Transit can also support emergency response services, such as evacuating during an emergency.</a:t>
            </a:r>
          </a:p>
          <a:p>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8</a:t>
            </a:fld>
            <a:endParaRPr lang="en-US"/>
          </a:p>
        </p:txBody>
      </p:sp>
    </p:spTree>
    <p:extLst>
      <p:ext uri="{BB962C8B-B14F-4D97-AF65-F5344CB8AC3E}">
        <p14:creationId xmlns:p14="http://schemas.microsoft.com/office/powerpoint/2010/main" val="292848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user benefits are benefits to transit users for making trips that they otherwise would not have made. This includes health benefits from making additional health care trips. If transit users are able to access health care services for routine care or care for chronic conditions, they can better manage their health, which can lead to reduced need for more expensive care later and improved quality of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health care trips, transit riders benefit from taking trips for other purposes that would have been forgone in the absence of transit. Low-cost mobility benefits represent the economic value of providing an affordable transportation mode. They accrue to low-income transit dependent individuals who would forgo the trip if they did not have access to transit.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transit users would potentially need to relocate if the service was not available. Without transit, a transportation-disadvantaged individual may not be able to access needed activities, such as health care, work, nutrition, etc., and may need to relocate to somewhere with better access. This could include moving to an assisted living facility or simply moving to a different community with better access. There may be significant costs involved with moving. An assisted living facility can be significantly more expensive than aging in place, and those who move to another community for improved access usually move to a larger city that may have a higher cost of living.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other intangible benefits to improving mobility and providing trips that would otherwise be forgone. Transit reduces social isolation and improves social connectedness, especially for older adults and those with disabilities that make travel difficult. Increased participation of people in the community leads to greater levels of interaction and connection. Transit also promotes independent living, which was commonly noted in the stakeholder survey as one of the main benefits of rural transit. Increasing social connections and allowing for independent living can result in significant quality of life benefits and can have implications for mental health. </a:t>
            </a:r>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9</a:t>
            </a:fld>
            <a:endParaRPr lang="en-US"/>
          </a:p>
        </p:txBody>
      </p:sp>
    </p:spTree>
    <p:extLst>
      <p:ext uri="{BB962C8B-B14F-4D97-AF65-F5344CB8AC3E}">
        <p14:creationId xmlns:p14="http://schemas.microsoft.com/office/powerpoint/2010/main" val="31645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trip is made some other way, such as by people driving themselves, getting a ride from someone, taking a taxi or Uber, walking, or biking, then additional costs would be incurred. Efficiency benefits include the costs avoided by using transit instead of another mode.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Shifting trips to transit also has impacts on travel time, safety, the environment, and congestion, which should also be considered when calculating efficiency benefits. For rural and small urban transit, the most significant benefit within this category would likely be vehicle cost savings or chauffeuring cost savings. There could be health benefits from shifting trips to transit, as well, if it results in increased walking.</a:t>
            </a:r>
          </a:p>
          <a:p>
            <a:endParaRPr lang="en-US" dirty="0"/>
          </a:p>
        </p:txBody>
      </p:sp>
      <p:sp>
        <p:nvSpPr>
          <p:cNvPr id="4" name="Slide Number Placeholder 3"/>
          <p:cNvSpPr>
            <a:spLocks noGrp="1"/>
          </p:cNvSpPr>
          <p:nvPr>
            <p:ph type="sldNum" sz="quarter" idx="10"/>
          </p:nvPr>
        </p:nvSpPr>
        <p:spPr/>
        <p:txBody>
          <a:bodyPr/>
          <a:lstStyle/>
          <a:p>
            <a:fld id="{F100CC8F-388F-4A69-946D-DF8B30B5E30B}" type="slidenum">
              <a:rPr lang="en-US" smtClean="0"/>
              <a:t>10</a:t>
            </a:fld>
            <a:endParaRPr lang="en-US"/>
          </a:p>
        </p:txBody>
      </p:sp>
    </p:spTree>
    <p:extLst>
      <p:ext uri="{BB962C8B-B14F-4D97-AF65-F5344CB8AC3E}">
        <p14:creationId xmlns:p14="http://schemas.microsoft.com/office/powerpoint/2010/main" val="1940274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17220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 Placeholder 14"/>
          <p:cNvSpPr>
            <a:spLocks noGrp="1"/>
          </p:cNvSpPr>
          <p:nvPr>
            <p:ph type="body" sz="quarter" idx="13" hasCustomPrompt="1"/>
          </p:nvPr>
        </p:nvSpPr>
        <p:spPr>
          <a:xfrm>
            <a:off x="173568" y="1371600"/>
            <a:ext cx="11815233" cy="1524000"/>
          </a:xfrm>
          <a:prstGeom prst="rect">
            <a:avLst/>
          </a:prstGeom>
        </p:spPr>
        <p:txBody>
          <a:bodyPr anchor="b">
            <a:normAutofit/>
          </a:bodyPr>
          <a:lstStyle>
            <a:lvl1pPr marL="0" indent="0" algn="ctr">
              <a:buNone/>
              <a:defRPr sz="3600">
                <a:solidFill>
                  <a:srgbClr val="FFC000"/>
                </a:solidFill>
                <a:latin typeface="Code Pro Light Demo"/>
                <a:cs typeface="Code Light"/>
              </a:defRPr>
            </a:lvl1pPr>
          </a:lstStyle>
          <a:p>
            <a:pPr algn="ctr"/>
            <a:r>
              <a:rPr lang="en-US" sz="3600" dirty="0" smtClean="0">
                <a:solidFill>
                  <a:srgbClr val="FFC000"/>
                </a:solidFill>
                <a:latin typeface="Century Gothic" pitchFamily="34" charset="0"/>
              </a:rPr>
              <a:t>“Presentation Title”</a:t>
            </a:r>
            <a:endParaRPr lang="en-US" sz="3600" dirty="0">
              <a:solidFill>
                <a:srgbClr val="FFC000"/>
              </a:solidFill>
              <a:latin typeface="Century Gothic" pitchFamily="34" charset="0"/>
            </a:endParaRPr>
          </a:p>
        </p:txBody>
      </p:sp>
      <p:sp>
        <p:nvSpPr>
          <p:cNvPr id="14" name="Text Placeholder 13"/>
          <p:cNvSpPr>
            <a:spLocks noGrp="1"/>
          </p:cNvSpPr>
          <p:nvPr>
            <p:ph type="body" sz="quarter" idx="15" hasCustomPrompt="1"/>
          </p:nvPr>
        </p:nvSpPr>
        <p:spPr>
          <a:xfrm>
            <a:off x="170688" y="2895600"/>
            <a:ext cx="11814048" cy="914400"/>
          </a:xfrm>
          <a:prstGeom prst="rect">
            <a:avLst/>
          </a:prstGeom>
        </p:spPr>
        <p:txBody>
          <a:bodyPr>
            <a:normAutofit/>
          </a:bodyPr>
          <a:lstStyle>
            <a:lvl1pPr marL="0" indent="0" algn="ctr">
              <a:buNone/>
              <a:defRPr sz="2400" b="0">
                <a:solidFill>
                  <a:schemeClr val="bg1"/>
                </a:solidFill>
                <a:latin typeface="Century Gothic" pitchFamily="34" charset="0"/>
              </a:defRPr>
            </a:lvl1pPr>
          </a:lstStyle>
          <a:p>
            <a:pPr algn="ctr"/>
            <a:r>
              <a:rPr lang="en-US" sz="2400" dirty="0" smtClean="0">
                <a:solidFill>
                  <a:schemeClr val="bg1"/>
                </a:solidFill>
                <a:latin typeface="Century Gothic" pitchFamily="34" charset="0"/>
              </a:rPr>
              <a:t>Name of Conference</a:t>
            </a:r>
            <a:endParaRPr lang="en-US" sz="2400" dirty="0">
              <a:solidFill>
                <a:schemeClr val="bg1"/>
              </a:solidFill>
              <a:latin typeface="Century Gothic" pitchFamily="34" charset="0"/>
            </a:endParaRPr>
          </a:p>
        </p:txBody>
      </p:sp>
      <p:sp>
        <p:nvSpPr>
          <p:cNvPr id="17" name="Text Placeholder 16"/>
          <p:cNvSpPr>
            <a:spLocks noGrp="1"/>
          </p:cNvSpPr>
          <p:nvPr>
            <p:ph type="body" sz="quarter" idx="16" hasCustomPrompt="1"/>
          </p:nvPr>
        </p:nvSpPr>
        <p:spPr>
          <a:xfrm>
            <a:off x="203200" y="3810000"/>
            <a:ext cx="11785600" cy="1524000"/>
          </a:xfrm>
          <a:prstGeom prst="rect">
            <a:avLst/>
          </a:prstGeom>
        </p:spPr>
        <p:txBody>
          <a:bodyPr anchor="b">
            <a:normAutofit/>
          </a:bodyPr>
          <a:lstStyle>
            <a:lvl1pPr marL="0" indent="0" algn="ctr">
              <a:buNone/>
              <a:defRPr sz="1800" baseline="0">
                <a:solidFill>
                  <a:schemeClr val="bg1"/>
                </a:solidFill>
                <a:latin typeface="Century Gothic" pitchFamily="34" charset="0"/>
              </a:defRPr>
            </a:lvl1pPr>
          </a:lstStyle>
          <a:p>
            <a:pPr algn="ctr"/>
            <a:r>
              <a:rPr lang="en-US" b="1" dirty="0" smtClean="0">
                <a:solidFill>
                  <a:schemeClr val="bg1"/>
                </a:solidFill>
                <a:latin typeface="Century Gothic" pitchFamily="34" charset="0"/>
              </a:rPr>
              <a:t>Tim Mayer</a:t>
            </a:r>
            <a:br>
              <a:rPr lang="en-US" b="1" dirty="0" smtClean="0">
                <a:solidFill>
                  <a:schemeClr val="bg1"/>
                </a:solidFill>
                <a:latin typeface="Century Gothic" pitchFamily="34" charset="0"/>
              </a:rPr>
            </a:br>
            <a:r>
              <a:rPr lang="en-US" dirty="0" smtClean="0">
                <a:solidFill>
                  <a:schemeClr val="bg1"/>
                </a:solidFill>
                <a:latin typeface="Century Gothic" pitchFamily="34" charset="0"/>
              </a:rPr>
              <a:t>Associate Research Fellow</a:t>
            </a:r>
            <a:br>
              <a:rPr lang="en-US" dirty="0" smtClean="0">
                <a:solidFill>
                  <a:schemeClr val="bg1"/>
                </a:solidFill>
                <a:latin typeface="Century Gothic" pitchFamily="34" charset="0"/>
              </a:rPr>
            </a:br>
            <a:r>
              <a:rPr lang="en-US" dirty="0" smtClean="0">
                <a:solidFill>
                  <a:schemeClr val="bg1"/>
                </a:solidFill>
                <a:latin typeface="Century Gothic" pitchFamily="34" charset="0"/>
              </a:rPr>
              <a:t>Advanced Traffic Analysis Center</a:t>
            </a:r>
            <a:endParaRPr lang="en-US" dirty="0">
              <a:solidFill>
                <a:schemeClr val="bg1"/>
              </a:solidFill>
              <a:latin typeface="Century Gothic" pitchFamily="34" charset="0"/>
            </a:endParaRPr>
          </a:p>
        </p:txBody>
      </p:sp>
      <p:sp>
        <p:nvSpPr>
          <p:cNvPr id="11" name="Oval 10"/>
          <p:cNvSpPr/>
          <p:nvPr/>
        </p:nvSpPr>
        <p:spPr>
          <a:xfrm>
            <a:off x="-711200" y="-2743200"/>
            <a:ext cx="12090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p:cNvSpPr/>
          <p:nvPr/>
        </p:nvSpPr>
        <p:spPr>
          <a:xfrm>
            <a:off x="7010400" y="-2514600"/>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9589730" y="-8956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Oval 2"/>
          <p:cNvSpPr/>
          <p:nvPr/>
        </p:nvSpPr>
        <p:spPr>
          <a:xfrm>
            <a:off x="390144" y="237744"/>
            <a:ext cx="219456" cy="16459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1074400" y="1371600"/>
            <a:ext cx="60960" cy="4572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5892800" y="60960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p:cNvSpPr/>
          <p:nvPr/>
        </p:nvSpPr>
        <p:spPr>
          <a:xfrm>
            <a:off x="-5892799" y="58674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p:cNvSpPr/>
          <p:nvPr/>
        </p:nvSpPr>
        <p:spPr>
          <a:xfrm>
            <a:off x="4064000" y="5824728"/>
            <a:ext cx="158496" cy="11887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10" y="6406115"/>
            <a:ext cx="4368791" cy="244633"/>
          </a:xfrm>
          <a:prstGeom prst="rect">
            <a:avLst/>
          </a:prstGeom>
        </p:spPr>
      </p:pic>
      <p:sp>
        <p:nvSpPr>
          <p:cNvPr id="22" name="Date Placeholder 3"/>
          <p:cNvSpPr>
            <a:spLocks noGrp="1"/>
          </p:cNvSpPr>
          <p:nvPr>
            <p:ph type="dt" sz="half" idx="10"/>
          </p:nvPr>
        </p:nvSpPr>
        <p:spPr>
          <a:xfrm>
            <a:off x="10363200" y="6356351"/>
            <a:ext cx="1524000" cy="365125"/>
          </a:xfrm>
          <a:prstGeom prst="rect">
            <a:avLst/>
          </a:prstGeom>
        </p:spPr>
        <p:txBody>
          <a:bodyPr/>
          <a:lstStyle>
            <a:lvl1pPr algn="r">
              <a:defRPr sz="1200">
                <a:solidFill>
                  <a:srgbClr val="095644"/>
                </a:solidFill>
                <a:latin typeface="Century Gothic" pitchFamily="34" charset="0"/>
              </a:defRPr>
            </a:lvl1pPr>
          </a:lstStyle>
          <a:p>
            <a:fld id="{009C80A2-A923-47DD-9A4E-96D6EE34F7FF}" type="datetimeFigureOut">
              <a:rPr lang="en-US" smtClean="0"/>
              <a:t>10/17/2019</a:t>
            </a:fld>
            <a:endParaRPr lang="en-US"/>
          </a:p>
        </p:txBody>
      </p:sp>
    </p:spTree>
    <p:extLst>
      <p:ext uri="{BB962C8B-B14F-4D97-AF65-F5344CB8AC3E}">
        <p14:creationId xmlns:p14="http://schemas.microsoft.com/office/powerpoint/2010/main" val="4670046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Vertical Text Placeholder 2"/>
          <p:cNvSpPr>
            <a:spLocks noGrp="1"/>
          </p:cNvSpPr>
          <p:nvPr>
            <p:ph type="body" orient="vert" idx="1"/>
          </p:nvPr>
        </p:nvSpPr>
        <p:spPr>
          <a:xfrm>
            <a:off x="914400" y="1600200"/>
            <a:ext cx="10160000" cy="4267199"/>
          </a:xfrm>
          <a:prstGeom prst="rect">
            <a:avLst/>
          </a:prstGeo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0"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20" name="Title 1"/>
          <p:cNvSpPr>
            <a:spLocks noGrp="1"/>
          </p:cNvSpPr>
          <p:nvPr>
            <p:ph type="title"/>
          </p:nvPr>
        </p:nvSpPr>
        <p:spPr>
          <a:xfrm>
            <a:off x="914400" y="914400"/>
            <a:ext cx="10160000" cy="503238"/>
          </a:xfrm>
          <a:prstGeom prst="rect">
            <a:avLst/>
          </a:prstGeom>
        </p:spPr>
        <p:txBody>
          <a:bodyPr>
            <a:noAutofit/>
          </a:bodyPr>
          <a:lstStyle>
            <a:lvl1pPr>
              <a:defRPr sz="3200">
                <a:solidFill>
                  <a:srgbClr val="095644"/>
                </a:solidFill>
                <a:latin typeface="Century Gothic" pitchFamily="34" charset="0"/>
              </a:defRPr>
            </a:lvl1pPr>
          </a:lstStyle>
          <a:p>
            <a:r>
              <a:rPr lang="en-US" smtClean="0"/>
              <a:t>Click to edit Master title style</a:t>
            </a:r>
            <a:endParaRPr lang="en-US" dirty="0"/>
          </a:p>
        </p:txBody>
      </p:sp>
      <p:sp>
        <p:nvSpPr>
          <p:cNvPr id="21" name="Rectangle 20"/>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Oval 2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6567602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9C80A2-A923-47DD-9A4E-96D6EE34F7FF}"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67368-FE05-40A8-A3A4-EB0F7E0D0272}" type="slidenum">
              <a:rPr lang="en-US" smtClean="0"/>
              <a:t>‹#›</a:t>
            </a:fld>
            <a:endParaRPr lang="en-US"/>
          </a:p>
        </p:txBody>
      </p:sp>
    </p:spTree>
    <p:extLst>
      <p:ext uri="{BB962C8B-B14F-4D97-AF65-F5344CB8AC3E}">
        <p14:creationId xmlns:p14="http://schemas.microsoft.com/office/powerpoint/2010/main" val="126843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173569" y="1371600"/>
            <a:ext cx="11815233" cy="1524000"/>
          </a:xfrm>
          <a:prstGeom prst="rect">
            <a:avLst/>
          </a:prstGeom>
        </p:spPr>
        <p:txBody>
          <a:bodyPr anchor="b">
            <a:normAutofit/>
          </a:bodyPr>
          <a:lstStyle>
            <a:lvl1pPr marL="0" indent="0" algn="ctr">
              <a:buNone/>
              <a:defRPr sz="2700">
                <a:solidFill>
                  <a:srgbClr val="FFC000"/>
                </a:solidFill>
                <a:latin typeface="Century Gothic" pitchFamily="34" charset="0"/>
              </a:defRPr>
            </a:lvl1pPr>
          </a:lstStyle>
          <a:p>
            <a:pPr algn="ctr"/>
            <a:r>
              <a:rPr lang="en-US" sz="2700" dirty="0" smtClean="0">
                <a:solidFill>
                  <a:srgbClr val="FFC000"/>
                </a:solidFill>
                <a:latin typeface="Century Gothic" pitchFamily="34" charset="0"/>
              </a:rPr>
              <a:t>“Presentation Title”</a:t>
            </a:r>
            <a:endParaRPr lang="en-US" sz="2700" dirty="0">
              <a:solidFill>
                <a:srgbClr val="FFC000"/>
              </a:solidFill>
              <a:latin typeface="Century Gothic" pitchFamily="34" charset="0"/>
            </a:endParaRPr>
          </a:p>
        </p:txBody>
      </p:sp>
      <p:sp>
        <p:nvSpPr>
          <p:cNvPr id="14" name="Text Placeholder 13"/>
          <p:cNvSpPr>
            <a:spLocks noGrp="1"/>
          </p:cNvSpPr>
          <p:nvPr>
            <p:ph type="body" sz="quarter" idx="15" hasCustomPrompt="1"/>
          </p:nvPr>
        </p:nvSpPr>
        <p:spPr>
          <a:xfrm>
            <a:off x="170688" y="2895600"/>
            <a:ext cx="11814048" cy="914400"/>
          </a:xfrm>
          <a:prstGeom prst="rect">
            <a:avLst/>
          </a:prstGeom>
        </p:spPr>
        <p:txBody>
          <a:bodyPr>
            <a:normAutofit/>
          </a:bodyPr>
          <a:lstStyle>
            <a:lvl1pPr marL="0" indent="0" algn="ctr">
              <a:buNone/>
              <a:defRPr sz="1800" b="0">
                <a:solidFill>
                  <a:schemeClr val="bg1"/>
                </a:solidFill>
                <a:latin typeface="Century Gothic" pitchFamily="34" charset="0"/>
              </a:defRPr>
            </a:lvl1pPr>
          </a:lstStyle>
          <a:p>
            <a:pPr algn="ctr"/>
            <a:r>
              <a:rPr lang="en-US" sz="1800" dirty="0" smtClean="0">
                <a:solidFill>
                  <a:schemeClr val="bg1"/>
                </a:solidFill>
                <a:latin typeface="Century Gothic" pitchFamily="34" charset="0"/>
              </a:rPr>
              <a:t>Name of Conference</a:t>
            </a:r>
            <a:endParaRPr lang="en-US" sz="1800" dirty="0">
              <a:solidFill>
                <a:schemeClr val="bg1"/>
              </a:solidFill>
              <a:latin typeface="Century Gothic" pitchFamily="34" charset="0"/>
            </a:endParaRPr>
          </a:p>
        </p:txBody>
      </p:sp>
      <p:sp>
        <p:nvSpPr>
          <p:cNvPr id="17" name="Text Placeholder 16"/>
          <p:cNvSpPr>
            <a:spLocks noGrp="1"/>
          </p:cNvSpPr>
          <p:nvPr>
            <p:ph type="body" sz="quarter" idx="16" hasCustomPrompt="1"/>
          </p:nvPr>
        </p:nvSpPr>
        <p:spPr>
          <a:xfrm>
            <a:off x="203200" y="4114800"/>
            <a:ext cx="11785600" cy="1524000"/>
          </a:xfrm>
          <a:prstGeom prst="rect">
            <a:avLst/>
          </a:prstGeom>
        </p:spPr>
        <p:txBody>
          <a:bodyPr anchor="b">
            <a:normAutofit/>
          </a:bodyPr>
          <a:lstStyle>
            <a:lvl1pPr marL="0" indent="0" algn="ctr">
              <a:buNone/>
              <a:defRPr sz="1350" baseline="0">
                <a:solidFill>
                  <a:schemeClr val="bg1"/>
                </a:solidFill>
                <a:latin typeface="Century Gothic" pitchFamily="34" charset="0"/>
              </a:defRPr>
            </a:lvl1pPr>
          </a:lstStyle>
          <a:p>
            <a:pPr algn="ctr"/>
            <a:r>
              <a:rPr lang="en-US" b="1" dirty="0" smtClean="0">
                <a:solidFill>
                  <a:schemeClr val="bg1"/>
                </a:solidFill>
                <a:latin typeface="Century Gothic" pitchFamily="34" charset="0"/>
              </a:rPr>
              <a:t>Tim Mayer</a:t>
            </a:r>
            <a:br>
              <a:rPr lang="en-US" b="1" dirty="0" smtClean="0">
                <a:solidFill>
                  <a:schemeClr val="bg1"/>
                </a:solidFill>
                <a:latin typeface="Century Gothic" pitchFamily="34" charset="0"/>
              </a:rPr>
            </a:br>
            <a:r>
              <a:rPr lang="en-US" dirty="0" smtClean="0">
                <a:solidFill>
                  <a:schemeClr val="bg1"/>
                </a:solidFill>
                <a:latin typeface="Century Gothic" pitchFamily="34" charset="0"/>
              </a:rPr>
              <a:t>Associate Research Fellow</a:t>
            </a:r>
            <a:br>
              <a:rPr lang="en-US" dirty="0" smtClean="0">
                <a:solidFill>
                  <a:schemeClr val="bg1"/>
                </a:solidFill>
                <a:latin typeface="Century Gothic" pitchFamily="34" charset="0"/>
              </a:rPr>
            </a:br>
            <a:r>
              <a:rPr lang="en-US" dirty="0" smtClean="0">
                <a:solidFill>
                  <a:schemeClr val="bg1"/>
                </a:solidFill>
                <a:latin typeface="Century Gothic" pitchFamily="34" charset="0"/>
              </a:rPr>
              <a:t>Advanced Traffic Analysis Center</a:t>
            </a:r>
            <a:endParaRPr lang="en-US" dirty="0">
              <a:solidFill>
                <a:schemeClr val="bg1"/>
              </a:solidFill>
              <a:latin typeface="Century Gothic" pitchFamily="34" charset="0"/>
            </a:endParaRPr>
          </a:p>
        </p:txBody>
      </p:sp>
      <p:sp>
        <p:nvSpPr>
          <p:cNvPr id="19" name="Text Placeholder 18"/>
          <p:cNvSpPr>
            <a:spLocks noGrp="1"/>
          </p:cNvSpPr>
          <p:nvPr>
            <p:ph type="body" sz="quarter" idx="17" hasCustomPrompt="1"/>
          </p:nvPr>
        </p:nvSpPr>
        <p:spPr>
          <a:xfrm>
            <a:off x="10363200" y="6477003"/>
            <a:ext cx="1625600" cy="276225"/>
          </a:xfrm>
          <a:prstGeom prst="rect">
            <a:avLst/>
          </a:prstGeom>
        </p:spPr>
        <p:txBody>
          <a:bodyPr>
            <a:normAutofit/>
          </a:bodyPr>
          <a:lstStyle>
            <a:lvl1pPr marL="0" indent="0" algn="r">
              <a:buNone/>
              <a:defRPr sz="900">
                <a:solidFill>
                  <a:schemeClr val="bg1"/>
                </a:solidFill>
                <a:latin typeface="Century Gothic" pitchFamily="34" charset="0"/>
              </a:defRPr>
            </a:lvl1pPr>
          </a:lstStyle>
          <a:p>
            <a:pPr algn="r"/>
            <a:r>
              <a:rPr lang="en-US" sz="900" dirty="0" smtClean="0">
                <a:solidFill>
                  <a:schemeClr val="bg1"/>
                </a:solidFill>
                <a:latin typeface="Century Gothic" pitchFamily="34" charset="0"/>
              </a:rPr>
              <a:t>01.16.13</a:t>
            </a:r>
            <a:endParaRPr lang="en-US" sz="900" dirty="0">
              <a:solidFill>
                <a:schemeClr val="bg1"/>
              </a:solidFill>
              <a:latin typeface="Century Gothic" pitchFamily="34" charset="0"/>
            </a:endParaRPr>
          </a:p>
        </p:txBody>
      </p:sp>
      <p:sp>
        <p:nvSpPr>
          <p:cNvPr id="11" name="Oval 10"/>
          <p:cNvSpPr/>
          <p:nvPr/>
        </p:nvSpPr>
        <p:spPr>
          <a:xfrm>
            <a:off x="-711200" y="-2743200"/>
            <a:ext cx="12090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010400" y="-2514600"/>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9589731" y="-8956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390144" y="237744"/>
            <a:ext cx="219456" cy="16459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11074400" y="1371600"/>
            <a:ext cx="60960" cy="4572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5892800" y="60960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5892798" y="58674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6953504" y="6153912"/>
            <a:ext cx="158496" cy="11887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6153915"/>
            <a:ext cx="7408687" cy="676657"/>
          </a:xfrm>
          <a:prstGeom prst="rect">
            <a:avLst/>
          </a:prstGeom>
        </p:spPr>
      </p:pic>
    </p:spTree>
    <p:extLst>
      <p:ext uri="{BB962C8B-B14F-4D97-AF65-F5344CB8AC3E}">
        <p14:creationId xmlns:p14="http://schemas.microsoft.com/office/powerpoint/2010/main" val="439971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0" y="228600"/>
            <a:ext cx="12192000" cy="5943600"/>
          </a:xfrm>
          <a:prstGeom prst="rect">
            <a:avLst/>
          </a:prstGeom>
          <a:solidFill>
            <a:schemeClr val="accent3">
              <a:lumMod val="20000"/>
              <a:lumOff val="8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1016000" y="381000"/>
            <a:ext cx="10058400" cy="503238"/>
          </a:xfrm>
          <a:prstGeom prst="rect">
            <a:avLst/>
          </a:prstGeom>
        </p:spPr>
        <p:txBody>
          <a:bodyPr>
            <a:noAutofit/>
          </a:bodyPr>
          <a:lstStyle>
            <a:lvl1pPr>
              <a:defRPr sz="300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143001"/>
            <a:ext cx="10058400" cy="4495800"/>
          </a:xfrm>
          <a:prstGeom prst="rect">
            <a:avLst/>
          </a:prstGeo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200" y="6242102"/>
            <a:ext cx="5588000" cy="510368"/>
          </a:xfrm>
          <a:prstGeom prst="rect">
            <a:avLst/>
          </a:prstGeom>
        </p:spPr>
      </p:pic>
    </p:spTree>
    <p:extLst>
      <p:ext uri="{BB962C8B-B14F-4D97-AF65-F5344CB8AC3E}">
        <p14:creationId xmlns:p14="http://schemas.microsoft.com/office/powerpoint/2010/main" val="24605124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914400" y="1000128"/>
            <a:ext cx="10261600" cy="1362075"/>
          </a:xfrm>
          <a:prstGeom prst="rect">
            <a:avLst/>
          </a:prstGeom>
        </p:spPr>
        <p:txBody>
          <a:bodyPr anchor="t">
            <a:normAutofit/>
          </a:bodyPr>
          <a:lstStyle>
            <a:lvl1pPr algn="l">
              <a:defRPr sz="2700" b="1" cap="a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2906713"/>
            <a:ext cx="10265664" cy="1500187"/>
          </a:xfrm>
          <a:prstGeom prst="rect">
            <a:avLst/>
          </a:prstGeom>
        </p:spPr>
        <p:txBody>
          <a:bodyPr anchor="b"/>
          <a:lstStyle>
            <a:lvl1pPr marL="0" indent="0">
              <a:buNone/>
              <a:defRPr sz="1500">
                <a:solidFill>
                  <a:schemeClr val="tx1">
                    <a:tint val="75000"/>
                  </a:schemeClr>
                </a:solidFill>
                <a:latin typeface="Century Gothic"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42381651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Content Placeholder 2"/>
          <p:cNvSpPr>
            <a:spLocks noGrp="1"/>
          </p:cNvSpPr>
          <p:nvPr>
            <p:ph sz="half" idx="1"/>
          </p:nvPr>
        </p:nvSpPr>
        <p:spPr>
          <a:xfrm>
            <a:off x="914400" y="1600201"/>
            <a:ext cx="5080000" cy="4267200"/>
          </a:xfrm>
          <a:prstGeom prst="rect">
            <a:avLst/>
          </a:prstGeom>
        </p:spPr>
        <p:txBody>
          <a:bodyPr/>
          <a:lstStyle>
            <a:lvl1pPr>
              <a:defRPr sz="1800">
                <a:latin typeface="Century Gothic" pitchFamily="34" charset="0"/>
              </a:defRPr>
            </a:lvl1pPr>
            <a:lvl2pPr>
              <a:defRPr sz="15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4978400" cy="4191000"/>
          </a:xfrm>
          <a:prstGeom prst="rect">
            <a:avLst/>
          </a:prstGeom>
        </p:spPr>
        <p:txBody>
          <a:bodyPr/>
          <a:lstStyle>
            <a:lvl1pPr>
              <a:defRPr sz="1800">
                <a:latin typeface="Century Gothic" pitchFamily="34" charset="0"/>
              </a:defRPr>
            </a:lvl1pPr>
            <a:lvl2pPr>
              <a:defRPr sz="15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1" name="Title 1"/>
          <p:cNvSpPr>
            <a:spLocks noGrp="1"/>
          </p:cNvSpPr>
          <p:nvPr>
            <p:ph type="title"/>
          </p:nvPr>
        </p:nvSpPr>
        <p:spPr>
          <a:xfrm>
            <a:off x="914400" y="914400"/>
            <a:ext cx="102616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32821523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Oval 14"/>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Text Placeholder 2"/>
          <p:cNvSpPr>
            <a:spLocks noGrp="1"/>
          </p:cNvSpPr>
          <p:nvPr>
            <p:ph type="body" idx="1"/>
          </p:nvPr>
        </p:nvSpPr>
        <p:spPr>
          <a:xfrm>
            <a:off x="914400" y="1535116"/>
            <a:ext cx="5082117" cy="598487"/>
          </a:xfrm>
          <a:prstGeom prst="rect">
            <a:avLst/>
          </a:prstGeom>
        </p:spPr>
        <p:txBody>
          <a:bodyPr anchor="b">
            <a:normAutofit/>
          </a:bodyPr>
          <a:lstStyle>
            <a:lvl1pPr marL="0" indent="0">
              <a:buNone/>
              <a:defRPr sz="1350" b="1">
                <a:latin typeface="Century Gothic"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12284" y="2174877"/>
            <a:ext cx="5082117" cy="3692525"/>
          </a:xfrm>
          <a:prstGeom prst="rect">
            <a:avLst/>
          </a:prstGeom>
        </p:spPr>
        <p:txBody>
          <a:bodyPr/>
          <a:lstStyle>
            <a:lvl1pPr>
              <a:defRPr sz="1350">
                <a:latin typeface="Century Gothic" pitchFamily="34" charset="0"/>
              </a:defRPr>
            </a:lvl1pPr>
            <a:lvl2pPr>
              <a:defRPr sz="1200">
                <a:latin typeface="Century Gothic" pitchFamily="34" charset="0"/>
              </a:defRPr>
            </a:lvl2pPr>
            <a:lvl3pPr>
              <a:defRPr sz="1200">
                <a:latin typeface="Century Gothic" pitchFamily="34" charset="0"/>
              </a:defRPr>
            </a:lvl3pPr>
            <a:lvl4pPr>
              <a:defRPr sz="1200">
                <a:latin typeface="Century Gothic" pitchFamily="34" charset="0"/>
              </a:defRPr>
            </a:lvl4pPr>
            <a:lvl5pPr>
              <a:defRPr sz="1200">
                <a:latin typeface="Century Gothic" pitchFamily="34" charset="0"/>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1524002"/>
            <a:ext cx="5079999" cy="609599"/>
          </a:xfrm>
          <a:prstGeom prst="rect">
            <a:avLst/>
          </a:prstGeom>
        </p:spPr>
        <p:txBody>
          <a:bodyPr anchor="b">
            <a:normAutofit/>
          </a:bodyPr>
          <a:lstStyle>
            <a:lvl1pPr marL="0" indent="0">
              <a:buNone/>
              <a:defRPr sz="1350" b="1">
                <a:latin typeface="Century Gothic"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091769" y="2174877"/>
            <a:ext cx="5084233" cy="3692525"/>
          </a:xfrm>
          <a:prstGeom prst="rect">
            <a:avLst/>
          </a:prstGeom>
        </p:spPr>
        <p:txBody>
          <a:bodyPr/>
          <a:lstStyle>
            <a:lvl1pPr>
              <a:defRPr sz="1350">
                <a:latin typeface="Century Gothic" pitchFamily="34" charset="0"/>
              </a:defRPr>
            </a:lvl1pPr>
            <a:lvl2pPr>
              <a:defRPr sz="1200">
                <a:latin typeface="Century Gothic" pitchFamily="34" charset="0"/>
              </a:defRPr>
            </a:lvl2pPr>
            <a:lvl3pPr>
              <a:defRPr sz="1200">
                <a:latin typeface="Century Gothic" pitchFamily="34" charset="0"/>
              </a:defRPr>
            </a:lvl3pPr>
            <a:lvl4pPr>
              <a:defRPr sz="1200">
                <a:latin typeface="Century Gothic" pitchFamily="34" charset="0"/>
              </a:defRPr>
            </a:lvl4pPr>
            <a:lvl5pPr>
              <a:defRPr sz="1200">
                <a:latin typeface="Century Gothic" pitchFamily="34" charset="0"/>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2"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3"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3" name="Title 1"/>
          <p:cNvSpPr>
            <a:spLocks noGrp="1"/>
          </p:cNvSpPr>
          <p:nvPr>
            <p:ph type="title"/>
          </p:nvPr>
        </p:nvSpPr>
        <p:spPr>
          <a:xfrm>
            <a:off x="914400" y="914400"/>
            <a:ext cx="102616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36316918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Oval 10"/>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7"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8"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9"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19" name="Title 1"/>
          <p:cNvSpPr>
            <a:spLocks noGrp="1"/>
          </p:cNvSpPr>
          <p:nvPr>
            <p:ph type="title"/>
          </p:nvPr>
        </p:nvSpPr>
        <p:spPr>
          <a:xfrm>
            <a:off x="1016000" y="914400"/>
            <a:ext cx="100584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38664641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Oval 9"/>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7"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8"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19539993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812802" y="914400"/>
            <a:ext cx="3706284" cy="533400"/>
          </a:xfrm>
          <a:prstGeom prst="rect">
            <a:avLst/>
          </a:prstGeom>
        </p:spPr>
        <p:txBody>
          <a:bodyPr anchor="b">
            <a:normAutofit/>
          </a:bodyPr>
          <a:lstStyle>
            <a:lvl1pPr algn="l">
              <a:defRPr sz="135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75200" y="914404"/>
            <a:ext cx="6400800" cy="4800599"/>
          </a:xfrm>
          <a:prstGeom prst="rect">
            <a:avLst/>
          </a:prstGeom>
        </p:spPr>
        <p:txBody>
          <a:bodyPr/>
          <a:lstStyle>
            <a:lvl1pPr>
              <a:defRPr sz="2100">
                <a:latin typeface="Century Gothic" pitchFamily="34" charset="0"/>
              </a:defRPr>
            </a:lvl1pPr>
            <a:lvl2pPr>
              <a:defRPr sz="18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2" y="1524001"/>
            <a:ext cx="3807884" cy="4267200"/>
          </a:xfrm>
          <a:prstGeom prst="rect">
            <a:avLst/>
          </a:prstGeom>
        </p:spPr>
        <p:txBody>
          <a:bodyPr/>
          <a:lstStyle>
            <a:lvl1pPr marL="0" indent="0">
              <a:buNone/>
              <a:defRPr sz="1050">
                <a:latin typeface="Century Gothic"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4021197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Oval 11"/>
          <p:cNvSpPr/>
          <p:nvPr/>
        </p:nvSpPr>
        <p:spPr>
          <a:xfrm>
            <a:off x="-2032000" y="-3429000"/>
            <a:ext cx="13106400" cy="364236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Oval 12"/>
          <p:cNvSpPr/>
          <p:nvPr/>
        </p:nvSpPr>
        <p:spPr>
          <a:xfrm>
            <a:off x="7010400" y="-2923706"/>
            <a:ext cx="6096000" cy="313706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9589730" y="-2285999"/>
            <a:ext cx="12762271" cy="2667000"/>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12800" y="457200"/>
            <a:ext cx="10566400" cy="503238"/>
          </a:xfrm>
          <a:prstGeom prst="rect">
            <a:avLst/>
          </a:prstGeom>
        </p:spPr>
        <p:txBody>
          <a:bodyPr>
            <a:noAutofit/>
          </a:bodyPr>
          <a:lstStyle>
            <a:lvl1pPr>
              <a:defRPr sz="3200" b="1">
                <a:solidFill>
                  <a:srgbClr val="095644"/>
                </a:solidFill>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12800" y="1295400"/>
            <a:ext cx="10566400" cy="4495800"/>
          </a:xfrm>
          <a:prstGeom prst="rect">
            <a:avLst/>
          </a:prstGeom>
        </p:spPr>
        <p:txBody>
          <a:bodyPr/>
          <a:lstStyle>
            <a:lvl1pPr>
              <a:defRPr sz="2800">
                <a:latin typeface="+mn-lt"/>
                <a:ea typeface="Verdana" panose="020B0604030504040204" pitchFamily="34" charset="0"/>
                <a:cs typeface="Verdana" panose="020B0604030504040204" pitchFamily="34" charset="0"/>
              </a:defRPr>
            </a:lvl1pPr>
            <a:lvl2pPr>
              <a:defRPr sz="2400">
                <a:latin typeface="+mn-lt"/>
                <a:ea typeface="Verdana" panose="020B0604030504040204" pitchFamily="34" charset="0"/>
                <a:cs typeface="Verdana" panose="020B0604030504040204" pitchFamily="34" charset="0"/>
              </a:defRPr>
            </a:lvl2pPr>
            <a:lvl3pPr>
              <a:defRPr sz="2000">
                <a:latin typeface="+mn-lt"/>
                <a:ea typeface="Verdana" panose="020B0604030504040204" pitchFamily="34" charset="0"/>
                <a:cs typeface="Verdana" panose="020B0604030504040204" pitchFamily="34" charset="0"/>
              </a:defRPr>
            </a:lvl3pPr>
            <a:lvl4pPr>
              <a:defRPr sz="1800">
                <a:latin typeface="+mn-lt"/>
                <a:ea typeface="Verdana" panose="020B0604030504040204" pitchFamily="34" charset="0"/>
                <a:cs typeface="Verdana" panose="020B0604030504040204" pitchFamily="34" charset="0"/>
              </a:defRPr>
            </a:lvl4pPr>
            <a:lvl5pPr>
              <a:defRPr sz="1800">
                <a:latin typeface="+mn-lt"/>
                <a:ea typeface="Verdana" panose="020B0604030504040204" pitchFamily="34" charset="0"/>
                <a:cs typeface="Verdan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25497340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atin typeface="Century Gothic"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914403"/>
            <a:ext cx="8432800" cy="3810001"/>
          </a:xfrm>
          <a:prstGeom prst="rect">
            <a:avLst/>
          </a:prstGeom>
        </p:spPr>
        <p:txBody>
          <a:bodyPr/>
          <a:lstStyle>
            <a:lvl1pPr marL="0" indent="0">
              <a:buNone/>
              <a:defRPr sz="2400">
                <a:latin typeface="Century Gothic"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389632" y="5367338"/>
            <a:ext cx="7315200" cy="500062"/>
          </a:xfrm>
          <a:prstGeom prst="rect">
            <a:avLst/>
          </a:prstGeom>
        </p:spPr>
        <p:txBody>
          <a:bodyPr/>
          <a:lstStyle>
            <a:lvl1pPr marL="0" indent="0">
              <a:buNone/>
              <a:defRPr sz="1050">
                <a:latin typeface="Century Gothic"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9051336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Vertical Text Placeholder 2"/>
          <p:cNvSpPr>
            <a:spLocks noGrp="1"/>
          </p:cNvSpPr>
          <p:nvPr>
            <p:ph type="body" orient="vert" idx="1"/>
          </p:nvPr>
        </p:nvSpPr>
        <p:spPr>
          <a:xfrm>
            <a:off x="914400" y="1600200"/>
            <a:ext cx="10160000" cy="4267199"/>
          </a:xfrm>
          <a:prstGeom prst="rect">
            <a:avLst/>
          </a:prstGeo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0"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0" name="Title 1"/>
          <p:cNvSpPr>
            <a:spLocks noGrp="1"/>
          </p:cNvSpPr>
          <p:nvPr>
            <p:ph type="title"/>
          </p:nvPr>
        </p:nvSpPr>
        <p:spPr>
          <a:xfrm>
            <a:off x="914400" y="914400"/>
            <a:ext cx="101600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1487179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9B0412A6-3945-4C8B-A39A-DE8949438A70}" type="datetimeFigureOut">
              <a:rPr lang="en-US" smtClean="0"/>
              <a:t>10/17/2019</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8CEF968-C498-4C18-BE29-960250938DCB}" type="slidenum">
              <a:rPr lang="en-US" smtClean="0"/>
              <a:t>‹#›</a:t>
            </a:fld>
            <a:endParaRPr lang="en-US"/>
          </a:p>
        </p:txBody>
      </p:sp>
    </p:spTree>
    <p:extLst>
      <p:ext uri="{BB962C8B-B14F-4D97-AF65-F5344CB8AC3E}">
        <p14:creationId xmlns:p14="http://schemas.microsoft.com/office/powerpoint/2010/main" val="423734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173569" y="1371600"/>
            <a:ext cx="11815233" cy="1524000"/>
          </a:xfrm>
          <a:prstGeom prst="rect">
            <a:avLst/>
          </a:prstGeom>
        </p:spPr>
        <p:txBody>
          <a:bodyPr anchor="b">
            <a:normAutofit/>
          </a:bodyPr>
          <a:lstStyle>
            <a:lvl1pPr marL="0" indent="0" algn="ctr">
              <a:buNone/>
              <a:defRPr sz="2700">
                <a:solidFill>
                  <a:srgbClr val="FFC000"/>
                </a:solidFill>
                <a:latin typeface="Century Gothic" pitchFamily="34" charset="0"/>
              </a:defRPr>
            </a:lvl1pPr>
          </a:lstStyle>
          <a:p>
            <a:pPr algn="ctr"/>
            <a:r>
              <a:rPr lang="en-US" sz="2700" dirty="0" smtClean="0">
                <a:solidFill>
                  <a:srgbClr val="FFC000"/>
                </a:solidFill>
                <a:latin typeface="Century Gothic" pitchFamily="34" charset="0"/>
              </a:rPr>
              <a:t>“Presentation Title”</a:t>
            </a:r>
            <a:endParaRPr lang="en-US" sz="2700" dirty="0">
              <a:solidFill>
                <a:srgbClr val="FFC000"/>
              </a:solidFill>
              <a:latin typeface="Century Gothic" pitchFamily="34" charset="0"/>
            </a:endParaRPr>
          </a:p>
        </p:txBody>
      </p:sp>
      <p:sp>
        <p:nvSpPr>
          <p:cNvPr id="14" name="Text Placeholder 13"/>
          <p:cNvSpPr>
            <a:spLocks noGrp="1"/>
          </p:cNvSpPr>
          <p:nvPr>
            <p:ph type="body" sz="quarter" idx="15" hasCustomPrompt="1"/>
          </p:nvPr>
        </p:nvSpPr>
        <p:spPr>
          <a:xfrm>
            <a:off x="170688" y="2895600"/>
            <a:ext cx="11814048" cy="914400"/>
          </a:xfrm>
          <a:prstGeom prst="rect">
            <a:avLst/>
          </a:prstGeom>
        </p:spPr>
        <p:txBody>
          <a:bodyPr>
            <a:normAutofit/>
          </a:bodyPr>
          <a:lstStyle>
            <a:lvl1pPr marL="0" indent="0" algn="ctr">
              <a:buNone/>
              <a:defRPr sz="1800" b="0">
                <a:solidFill>
                  <a:schemeClr val="bg1"/>
                </a:solidFill>
                <a:latin typeface="Century Gothic" pitchFamily="34" charset="0"/>
              </a:defRPr>
            </a:lvl1pPr>
          </a:lstStyle>
          <a:p>
            <a:pPr algn="ctr"/>
            <a:r>
              <a:rPr lang="en-US" sz="1800" dirty="0" smtClean="0">
                <a:solidFill>
                  <a:schemeClr val="bg1"/>
                </a:solidFill>
                <a:latin typeface="Century Gothic" pitchFamily="34" charset="0"/>
              </a:rPr>
              <a:t>Name of Conference</a:t>
            </a:r>
            <a:endParaRPr lang="en-US" sz="1800" dirty="0">
              <a:solidFill>
                <a:schemeClr val="bg1"/>
              </a:solidFill>
              <a:latin typeface="Century Gothic" pitchFamily="34" charset="0"/>
            </a:endParaRPr>
          </a:p>
        </p:txBody>
      </p:sp>
      <p:sp>
        <p:nvSpPr>
          <p:cNvPr id="17" name="Text Placeholder 16"/>
          <p:cNvSpPr>
            <a:spLocks noGrp="1"/>
          </p:cNvSpPr>
          <p:nvPr>
            <p:ph type="body" sz="quarter" idx="16" hasCustomPrompt="1"/>
          </p:nvPr>
        </p:nvSpPr>
        <p:spPr>
          <a:xfrm>
            <a:off x="203200" y="4114800"/>
            <a:ext cx="11785600" cy="1524000"/>
          </a:xfrm>
          <a:prstGeom prst="rect">
            <a:avLst/>
          </a:prstGeom>
        </p:spPr>
        <p:txBody>
          <a:bodyPr anchor="b">
            <a:normAutofit/>
          </a:bodyPr>
          <a:lstStyle>
            <a:lvl1pPr marL="0" indent="0" algn="ctr">
              <a:buNone/>
              <a:defRPr sz="1350" baseline="0">
                <a:solidFill>
                  <a:schemeClr val="bg1"/>
                </a:solidFill>
                <a:latin typeface="Century Gothic" pitchFamily="34" charset="0"/>
              </a:defRPr>
            </a:lvl1pPr>
          </a:lstStyle>
          <a:p>
            <a:pPr algn="ctr"/>
            <a:r>
              <a:rPr lang="en-US" b="1" dirty="0" smtClean="0">
                <a:solidFill>
                  <a:schemeClr val="bg1"/>
                </a:solidFill>
                <a:latin typeface="Century Gothic" pitchFamily="34" charset="0"/>
              </a:rPr>
              <a:t>Tim Mayer</a:t>
            </a:r>
            <a:br>
              <a:rPr lang="en-US" b="1" dirty="0" smtClean="0">
                <a:solidFill>
                  <a:schemeClr val="bg1"/>
                </a:solidFill>
                <a:latin typeface="Century Gothic" pitchFamily="34" charset="0"/>
              </a:rPr>
            </a:br>
            <a:r>
              <a:rPr lang="en-US" dirty="0" smtClean="0">
                <a:solidFill>
                  <a:schemeClr val="bg1"/>
                </a:solidFill>
                <a:latin typeface="Century Gothic" pitchFamily="34" charset="0"/>
              </a:rPr>
              <a:t>Associate Research Fellow</a:t>
            </a:r>
            <a:br>
              <a:rPr lang="en-US" dirty="0" smtClean="0">
                <a:solidFill>
                  <a:schemeClr val="bg1"/>
                </a:solidFill>
                <a:latin typeface="Century Gothic" pitchFamily="34" charset="0"/>
              </a:rPr>
            </a:br>
            <a:r>
              <a:rPr lang="en-US" dirty="0" smtClean="0">
                <a:solidFill>
                  <a:schemeClr val="bg1"/>
                </a:solidFill>
                <a:latin typeface="Century Gothic" pitchFamily="34" charset="0"/>
              </a:rPr>
              <a:t>Advanced Traffic Analysis Center</a:t>
            </a:r>
            <a:endParaRPr lang="en-US" dirty="0">
              <a:solidFill>
                <a:schemeClr val="bg1"/>
              </a:solidFill>
              <a:latin typeface="Century Gothic" pitchFamily="34" charset="0"/>
            </a:endParaRPr>
          </a:p>
        </p:txBody>
      </p:sp>
      <p:sp>
        <p:nvSpPr>
          <p:cNvPr id="19" name="Text Placeholder 18"/>
          <p:cNvSpPr>
            <a:spLocks noGrp="1"/>
          </p:cNvSpPr>
          <p:nvPr>
            <p:ph type="body" sz="quarter" idx="17" hasCustomPrompt="1"/>
          </p:nvPr>
        </p:nvSpPr>
        <p:spPr>
          <a:xfrm>
            <a:off x="10363200" y="6477003"/>
            <a:ext cx="1625600" cy="276225"/>
          </a:xfrm>
          <a:prstGeom prst="rect">
            <a:avLst/>
          </a:prstGeom>
        </p:spPr>
        <p:txBody>
          <a:bodyPr>
            <a:normAutofit/>
          </a:bodyPr>
          <a:lstStyle>
            <a:lvl1pPr marL="0" indent="0" algn="r">
              <a:buNone/>
              <a:defRPr sz="900">
                <a:solidFill>
                  <a:schemeClr val="bg1"/>
                </a:solidFill>
                <a:latin typeface="Century Gothic" pitchFamily="34" charset="0"/>
              </a:defRPr>
            </a:lvl1pPr>
          </a:lstStyle>
          <a:p>
            <a:pPr algn="r"/>
            <a:r>
              <a:rPr lang="en-US" sz="900" dirty="0" smtClean="0">
                <a:solidFill>
                  <a:schemeClr val="bg1"/>
                </a:solidFill>
                <a:latin typeface="Century Gothic" pitchFamily="34" charset="0"/>
              </a:rPr>
              <a:t>01.16.13</a:t>
            </a:r>
            <a:endParaRPr lang="en-US" sz="900" dirty="0">
              <a:solidFill>
                <a:schemeClr val="bg1"/>
              </a:solidFill>
              <a:latin typeface="Century Gothic" pitchFamily="34" charset="0"/>
            </a:endParaRPr>
          </a:p>
        </p:txBody>
      </p:sp>
    </p:spTree>
    <p:extLst>
      <p:ext uri="{BB962C8B-B14F-4D97-AF65-F5344CB8AC3E}">
        <p14:creationId xmlns:p14="http://schemas.microsoft.com/office/powerpoint/2010/main" val="12929133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173569" y="1371600"/>
            <a:ext cx="11815233" cy="1524000"/>
          </a:xfrm>
          <a:prstGeom prst="rect">
            <a:avLst/>
          </a:prstGeom>
        </p:spPr>
        <p:txBody>
          <a:bodyPr anchor="b">
            <a:normAutofit/>
          </a:bodyPr>
          <a:lstStyle>
            <a:lvl1pPr marL="0" indent="0" algn="ctr">
              <a:buNone/>
              <a:defRPr sz="2700">
                <a:solidFill>
                  <a:srgbClr val="FFC000"/>
                </a:solidFill>
                <a:latin typeface="Century Gothic" pitchFamily="34" charset="0"/>
              </a:defRPr>
            </a:lvl1pPr>
          </a:lstStyle>
          <a:p>
            <a:pPr algn="ctr"/>
            <a:r>
              <a:rPr lang="en-US" sz="2700" dirty="0" smtClean="0">
                <a:solidFill>
                  <a:srgbClr val="FFC000"/>
                </a:solidFill>
                <a:latin typeface="Century Gothic" pitchFamily="34" charset="0"/>
              </a:rPr>
              <a:t>“Presentation Title”</a:t>
            </a:r>
            <a:endParaRPr lang="en-US" sz="2700" dirty="0">
              <a:solidFill>
                <a:srgbClr val="FFC000"/>
              </a:solidFill>
              <a:latin typeface="Century Gothic" pitchFamily="34" charset="0"/>
            </a:endParaRPr>
          </a:p>
        </p:txBody>
      </p:sp>
      <p:sp>
        <p:nvSpPr>
          <p:cNvPr id="14" name="Text Placeholder 13"/>
          <p:cNvSpPr>
            <a:spLocks noGrp="1"/>
          </p:cNvSpPr>
          <p:nvPr>
            <p:ph type="body" sz="quarter" idx="15" hasCustomPrompt="1"/>
          </p:nvPr>
        </p:nvSpPr>
        <p:spPr>
          <a:xfrm>
            <a:off x="170688" y="2895600"/>
            <a:ext cx="11814048" cy="914400"/>
          </a:xfrm>
          <a:prstGeom prst="rect">
            <a:avLst/>
          </a:prstGeom>
        </p:spPr>
        <p:txBody>
          <a:bodyPr>
            <a:normAutofit/>
          </a:bodyPr>
          <a:lstStyle>
            <a:lvl1pPr marL="0" indent="0" algn="ctr">
              <a:buNone/>
              <a:defRPr sz="1800" b="0">
                <a:solidFill>
                  <a:schemeClr val="bg1"/>
                </a:solidFill>
                <a:latin typeface="Century Gothic" pitchFamily="34" charset="0"/>
              </a:defRPr>
            </a:lvl1pPr>
          </a:lstStyle>
          <a:p>
            <a:pPr algn="ctr"/>
            <a:r>
              <a:rPr lang="en-US" sz="1800" dirty="0" smtClean="0">
                <a:solidFill>
                  <a:schemeClr val="bg1"/>
                </a:solidFill>
                <a:latin typeface="Century Gothic" pitchFamily="34" charset="0"/>
              </a:rPr>
              <a:t>Name of Conference</a:t>
            </a:r>
            <a:endParaRPr lang="en-US" sz="1800" dirty="0">
              <a:solidFill>
                <a:schemeClr val="bg1"/>
              </a:solidFill>
              <a:latin typeface="Century Gothic" pitchFamily="34" charset="0"/>
            </a:endParaRPr>
          </a:p>
        </p:txBody>
      </p:sp>
      <p:sp>
        <p:nvSpPr>
          <p:cNvPr id="17" name="Text Placeholder 16"/>
          <p:cNvSpPr>
            <a:spLocks noGrp="1"/>
          </p:cNvSpPr>
          <p:nvPr>
            <p:ph type="body" sz="quarter" idx="16" hasCustomPrompt="1"/>
          </p:nvPr>
        </p:nvSpPr>
        <p:spPr>
          <a:xfrm>
            <a:off x="203200" y="4114800"/>
            <a:ext cx="11785600" cy="1524000"/>
          </a:xfrm>
          <a:prstGeom prst="rect">
            <a:avLst/>
          </a:prstGeom>
        </p:spPr>
        <p:txBody>
          <a:bodyPr anchor="b">
            <a:normAutofit/>
          </a:bodyPr>
          <a:lstStyle>
            <a:lvl1pPr marL="0" indent="0" algn="ctr">
              <a:buNone/>
              <a:defRPr sz="1350" baseline="0">
                <a:solidFill>
                  <a:schemeClr val="bg1"/>
                </a:solidFill>
                <a:latin typeface="Century Gothic" pitchFamily="34" charset="0"/>
              </a:defRPr>
            </a:lvl1pPr>
          </a:lstStyle>
          <a:p>
            <a:pPr algn="ctr"/>
            <a:r>
              <a:rPr lang="en-US" b="1" dirty="0" smtClean="0">
                <a:solidFill>
                  <a:schemeClr val="bg1"/>
                </a:solidFill>
                <a:latin typeface="Century Gothic" pitchFamily="34" charset="0"/>
              </a:rPr>
              <a:t>Tim Mayer</a:t>
            </a:r>
            <a:br>
              <a:rPr lang="en-US" b="1" dirty="0" smtClean="0">
                <a:solidFill>
                  <a:schemeClr val="bg1"/>
                </a:solidFill>
                <a:latin typeface="Century Gothic" pitchFamily="34" charset="0"/>
              </a:rPr>
            </a:br>
            <a:r>
              <a:rPr lang="en-US" dirty="0" smtClean="0">
                <a:solidFill>
                  <a:schemeClr val="bg1"/>
                </a:solidFill>
                <a:latin typeface="Century Gothic" pitchFamily="34" charset="0"/>
              </a:rPr>
              <a:t>Associate Research Fellow</a:t>
            </a:r>
            <a:br>
              <a:rPr lang="en-US" dirty="0" smtClean="0">
                <a:solidFill>
                  <a:schemeClr val="bg1"/>
                </a:solidFill>
                <a:latin typeface="Century Gothic" pitchFamily="34" charset="0"/>
              </a:rPr>
            </a:br>
            <a:r>
              <a:rPr lang="en-US" dirty="0" smtClean="0">
                <a:solidFill>
                  <a:schemeClr val="bg1"/>
                </a:solidFill>
                <a:latin typeface="Century Gothic" pitchFamily="34" charset="0"/>
              </a:rPr>
              <a:t>Advanced Traffic Analysis Center</a:t>
            </a:r>
            <a:endParaRPr lang="en-US" dirty="0">
              <a:solidFill>
                <a:schemeClr val="bg1"/>
              </a:solidFill>
              <a:latin typeface="Century Gothic" pitchFamily="34" charset="0"/>
            </a:endParaRPr>
          </a:p>
        </p:txBody>
      </p:sp>
      <p:sp>
        <p:nvSpPr>
          <p:cNvPr id="19" name="Text Placeholder 18"/>
          <p:cNvSpPr>
            <a:spLocks noGrp="1"/>
          </p:cNvSpPr>
          <p:nvPr>
            <p:ph type="body" sz="quarter" idx="17" hasCustomPrompt="1"/>
          </p:nvPr>
        </p:nvSpPr>
        <p:spPr>
          <a:xfrm>
            <a:off x="10363200" y="6477003"/>
            <a:ext cx="1625600" cy="276225"/>
          </a:xfrm>
          <a:prstGeom prst="rect">
            <a:avLst/>
          </a:prstGeom>
        </p:spPr>
        <p:txBody>
          <a:bodyPr>
            <a:normAutofit/>
          </a:bodyPr>
          <a:lstStyle>
            <a:lvl1pPr marL="0" indent="0" algn="r">
              <a:buNone/>
              <a:defRPr sz="900">
                <a:solidFill>
                  <a:schemeClr val="bg1"/>
                </a:solidFill>
                <a:latin typeface="Century Gothic" pitchFamily="34" charset="0"/>
              </a:defRPr>
            </a:lvl1pPr>
          </a:lstStyle>
          <a:p>
            <a:pPr algn="r"/>
            <a:r>
              <a:rPr lang="en-US" sz="900" dirty="0" smtClean="0">
                <a:solidFill>
                  <a:schemeClr val="bg1"/>
                </a:solidFill>
                <a:latin typeface="Century Gothic" pitchFamily="34" charset="0"/>
              </a:rPr>
              <a:t>01.16.13</a:t>
            </a:r>
            <a:endParaRPr lang="en-US" sz="900" dirty="0">
              <a:solidFill>
                <a:schemeClr val="bg1"/>
              </a:solidFill>
              <a:latin typeface="Century Gothic" pitchFamily="34" charset="0"/>
            </a:endParaRPr>
          </a:p>
        </p:txBody>
      </p:sp>
      <p:sp>
        <p:nvSpPr>
          <p:cNvPr id="11" name="Oval 10"/>
          <p:cNvSpPr/>
          <p:nvPr/>
        </p:nvSpPr>
        <p:spPr>
          <a:xfrm>
            <a:off x="-711200" y="-2743200"/>
            <a:ext cx="12090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010400" y="-2514600"/>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9589731" y="-8956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390144" y="237744"/>
            <a:ext cx="219456" cy="16459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11074400" y="1371600"/>
            <a:ext cx="60960" cy="4572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5892800" y="60960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5892798" y="58674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6953504" y="6153912"/>
            <a:ext cx="158496" cy="118872"/>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6153915"/>
            <a:ext cx="7408687" cy="676657"/>
          </a:xfrm>
          <a:prstGeom prst="rect">
            <a:avLst/>
          </a:prstGeom>
        </p:spPr>
      </p:pic>
    </p:spTree>
    <p:extLst>
      <p:ext uri="{BB962C8B-B14F-4D97-AF65-F5344CB8AC3E}">
        <p14:creationId xmlns:p14="http://schemas.microsoft.com/office/powerpoint/2010/main" val="39707258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0" y="228600"/>
            <a:ext cx="12192000" cy="5943600"/>
          </a:xfrm>
          <a:prstGeom prst="rect">
            <a:avLst/>
          </a:prstGeom>
          <a:solidFill>
            <a:schemeClr val="accent3">
              <a:lumMod val="20000"/>
              <a:lumOff val="8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1016000" y="381000"/>
            <a:ext cx="10058400" cy="503238"/>
          </a:xfrm>
          <a:prstGeom prst="rect">
            <a:avLst/>
          </a:prstGeom>
        </p:spPr>
        <p:txBody>
          <a:bodyPr>
            <a:noAutofit/>
          </a:bodyPr>
          <a:lstStyle>
            <a:lvl1pPr>
              <a:defRPr sz="300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143001"/>
            <a:ext cx="10058400" cy="4495800"/>
          </a:xfrm>
          <a:prstGeom prst="rect">
            <a:avLst/>
          </a:prstGeo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200" y="6242102"/>
            <a:ext cx="5588000" cy="510368"/>
          </a:xfrm>
          <a:prstGeom prst="rect">
            <a:avLst/>
          </a:prstGeom>
        </p:spPr>
      </p:pic>
    </p:spTree>
    <p:extLst>
      <p:ext uri="{BB962C8B-B14F-4D97-AF65-F5344CB8AC3E}">
        <p14:creationId xmlns:p14="http://schemas.microsoft.com/office/powerpoint/2010/main" val="27926833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914400" y="1000128"/>
            <a:ext cx="10261600" cy="1362075"/>
          </a:xfrm>
          <a:prstGeom prst="rect">
            <a:avLst/>
          </a:prstGeom>
        </p:spPr>
        <p:txBody>
          <a:bodyPr anchor="t">
            <a:normAutofit/>
          </a:bodyPr>
          <a:lstStyle>
            <a:lvl1pPr algn="l">
              <a:defRPr sz="2700" b="1" cap="a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2906713"/>
            <a:ext cx="10265664" cy="1500187"/>
          </a:xfrm>
          <a:prstGeom prst="rect">
            <a:avLst/>
          </a:prstGeom>
        </p:spPr>
        <p:txBody>
          <a:bodyPr anchor="b"/>
          <a:lstStyle>
            <a:lvl1pPr marL="0" indent="0">
              <a:buNone/>
              <a:defRPr sz="1500">
                <a:solidFill>
                  <a:schemeClr val="tx1">
                    <a:tint val="75000"/>
                  </a:schemeClr>
                </a:solidFill>
                <a:latin typeface="Century Gothic"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20753202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Content Placeholder 2"/>
          <p:cNvSpPr>
            <a:spLocks noGrp="1"/>
          </p:cNvSpPr>
          <p:nvPr>
            <p:ph sz="half" idx="1"/>
          </p:nvPr>
        </p:nvSpPr>
        <p:spPr>
          <a:xfrm>
            <a:off x="914400" y="1600201"/>
            <a:ext cx="5080000" cy="4267200"/>
          </a:xfrm>
          <a:prstGeom prst="rect">
            <a:avLst/>
          </a:prstGeom>
        </p:spPr>
        <p:txBody>
          <a:bodyPr/>
          <a:lstStyle>
            <a:lvl1pPr>
              <a:defRPr sz="1800">
                <a:latin typeface="Century Gothic" pitchFamily="34" charset="0"/>
              </a:defRPr>
            </a:lvl1pPr>
            <a:lvl2pPr>
              <a:defRPr sz="15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4978400" cy="4191000"/>
          </a:xfrm>
          <a:prstGeom prst="rect">
            <a:avLst/>
          </a:prstGeom>
        </p:spPr>
        <p:txBody>
          <a:bodyPr/>
          <a:lstStyle>
            <a:lvl1pPr>
              <a:defRPr sz="1800">
                <a:latin typeface="Century Gothic" pitchFamily="34" charset="0"/>
              </a:defRPr>
            </a:lvl1pPr>
            <a:lvl2pPr>
              <a:defRPr sz="15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1" name="Title 1"/>
          <p:cNvSpPr>
            <a:spLocks noGrp="1"/>
          </p:cNvSpPr>
          <p:nvPr>
            <p:ph type="title"/>
          </p:nvPr>
        </p:nvSpPr>
        <p:spPr>
          <a:xfrm>
            <a:off x="914400" y="914400"/>
            <a:ext cx="102616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8624219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Oval 14"/>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Text Placeholder 2"/>
          <p:cNvSpPr>
            <a:spLocks noGrp="1"/>
          </p:cNvSpPr>
          <p:nvPr>
            <p:ph type="body" idx="1"/>
          </p:nvPr>
        </p:nvSpPr>
        <p:spPr>
          <a:xfrm>
            <a:off x="914400" y="1535116"/>
            <a:ext cx="5082117" cy="598487"/>
          </a:xfrm>
          <a:prstGeom prst="rect">
            <a:avLst/>
          </a:prstGeom>
        </p:spPr>
        <p:txBody>
          <a:bodyPr anchor="b">
            <a:normAutofit/>
          </a:bodyPr>
          <a:lstStyle>
            <a:lvl1pPr marL="0" indent="0">
              <a:buNone/>
              <a:defRPr sz="1350" b="1">
                <a:latin typeface="Century Gothic"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12284" y="2174877"/>
            <a:ext cx="5082117" cy="3692525"/>
          </a:xfrm>
          <a:prstGeom prst="rect">
            <a:avLst/>
          </a:prstGeom>
        </p:spPr>
        <p:txBody>
          <a:bodyPr/>
          <a:lstStyle>
            <a:lvl1pPr>
              <a:defRPr sz="1350">
                <a:latin typeface="Century Gothic" pitchFamily="34" charset="0"/>
              </a:defRPr>
            </a:lvl1pPr>
            <a:lvl2pPr>
              <a:defRPr sz="1200">
                <a:latin typeface="Century Gothic" pitchFamily="34" charset="0"/>
              </a:defRPr>
            </a:lvl2pPr>
            <a:lvl3pPr>
              <a:defRPr sz="1200">
                <a:latin typeface="Century Gothic" pitchFamily="34" charset="0"/>
              </a:defRPr>
            </a:lvl3pPr>
            <a:lvl4pPr>
              <a:defRPr sz="1200">
                <a:latin typeface="Century Gothic" pitchFamily="34" charset="0"/>
              </a:defRPr>
            </a:lvl4pPr>
            <a:lvl5pPr>
              <a:defRPr sz="1200">
                <a:latin typeface="Century Gothic" pitchFamily="34" charset="0"/>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1524002"/>
            <a:ext cx="5079999" cy="609599"/>
          </a:xfrm>
          <a:prstGeom prst="rect">
            <a:avLst/>
          </a:prstGeom>
        </p:spPr>
        <p:txBody>
          <a:bodyPr anchor="b">
            <a:normAutofit/>
          </a:bodyPr>
          <a:lstStyle>
            <a:lvl1pPr marL="0" indent="0">
              <a:buNone/>
              <a:defRPr sz="1350" b="1">
                <a:latin typeface="Century Gothic"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091769" y="2174877"/>
            <a:ext cx="5084233" cy="3692525"/>
          </a:xfrm>
          <a:prstGeom prst="rect">
            <a:avLst/>
          </a:prstGeom>
        </p:spPr>
        <p:txBody>
          <a:bodyPr/>
          <a:lstStyle>
            <a:lvl1pPr>
              <a:defRPr sz="1350">
                <a:latin typeface="Century Gothic" pitchFamily="34" charset="0"/>
              </a:defRPr>
            </a:lvl1pPr>
            <a:lvl2pPr>
              <a:defRPr sz="1200">
                <a:latin typeface="Century Gothic" pitchFamily="34" charset="0"/>
              </a:defRPr>
            </a:lvl2pPr>
            <a:lvl3pPr>
              <a:defRPr sz="1200">
                <a:latin typeface="Century Gothic" pitchFamily="34" charset="0"/>
              </a:defRPr>
            </a:lvl3pPr>
            <a:lvl4pPr>
              <a:defRPr sz="1200">
                <a:latin typeface="Century Gothic" pitchFamily="34" charset="0"/>
              </a:defRPr>
            </a:lvl4pPr>
            <a:lvl5pPr>
              <a:defRPr sz="1200">
                <a:latin typeface="Century Gothic" pitchFamily="34" charset="0"/>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2"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3"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3" name="Title 1"/>
          <p:cNvSpPr>
            <a:spLocks noGrp="1"/>
          </p:cNvSpPr>
          <p:nvPr>
            <p:ph type="title"/>
          </p:nvPr>
        </p:nvSpPr>
        <p:spPr>
          <a:xfrm>
            <a:off x="914400" y="914400"/>
            <a:ext cx="102616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42705965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Oval 10"/>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7"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8"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9"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19" name="Title 1"/>
          <p:cNvSpPr>
            <a:spLocks noGrp="1"/>
          </p:cNvSpPr>
          <p:nvPr>
            <p:ph type="title"/>
          </p:nvPr>
        </p:nvSpPr>
        <p:spPr>
          <a:xfrm>
            <a:off x="1016000" y="914400"/>
            <a:ext cx="100584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489624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9753599"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1000126"/>
            <a:ext cx="10261600" cy="1362075"/>
          </a:xfrm>
          <a:prstGeom prst="rect">
            <a:avLst/>
          </a:prstGeom>
        </p:spPr>
        <p:txBody>
          <a:bodyPr anchor="t">
            <a:normAutofit/>
          </a:bodyPr>
          <a:lstStyle>
            <a:lvl1pPr algn="ctr">
              <a:defRPr sz="2800" b="1" cap="all">
                <a:solidFill>
                  <a:srgbClr val="095644"/>
                </a:solidFi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2906713"/>
            <a:ext cx="10265664" cy="1500187"/>
          </a:xfrm>
          <a:prstGeom prst="rect">
            <a:avLst/>
          </a:prstGeo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1"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
        <p:nvSpPr>
          <p:cNvPr id="20" name="Rectangle 19"/>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Oval 21"/>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69405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Oval 9"/>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7"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8"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3025440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812802" y="914400"/>
            <a:ext cx="3706284" cy="533400"/>
          </a:xfrm>
          <a:prstGeom prst="rect">
            <a:avLst/>
          </a:prstGeom>
        </p:spPr>
        <p:txBody>
          <a:bodyPr anchor="b">
            <a:normAutofit/>
          </a:bodyPr>
          <a:lstStyle>
            <a:lvl1pPr algn="l">
              <a:defRPr sz="135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75200" y="914404"/>
            <a:ext cx="6400800" cy="4800599"/>
          </a:xfrm>
          <a:prstGeom prst="rect">
            <a:avLst/>
          </a:prstGeom>
        </p:spPr>
        <p:txBody>
          <a:bodyPr/>
          <a:lstStyle>
            <a:lvl1pPr>
              <a:defRPr sz="2100">
                <a:latin typeface="Century Gothic" pitchFamily="34" charset="0"/>
              </a:defRPr>
            </a:lvl1pPr>
            <a:lvl2pPr>
              <a:defRPr sz="1800">
                <a:latin typeface="Century Gothic" pitchFamily="34" charset="0"/>
              </a:defRPr>
            </a:lvl2pPr>
            <a:lvl3pPr>
              <a:defRPr sz="1500">
                <a:latin typeface="Century Gothic" pitchFamily="34" charset="0"/>
              </a:defRPr>
            </a:lvl3pPr>
            <a:lvl4pPr>
              <a:defRPr sz="1350">
                <a:latin typeface="Century Gothic" pitchFamily="34" charset="0"/>
              </a:defRPr>
            </a:lvl4pPr>
            <a:lvl5pPr>
              <a:defRPr sz="1350">
                <a:latin typeface="Century Gothic" pitchFamily="34" charset="0"/>
              </a:defRPr>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2" y="1524001"/>
            <a:ext cx="3807884" cy="4267200"/>
          </a:xfrm>
          <a:prstGeom prst="rect">
            <a:avLst/>
          </a:prstGeom>
        </p:spPr>
        <p:txBody>
          <a:bodyPr/>
          <a:lstStyle>
            <a:lvl1pPr marL="0" indent="0">
              <a:buNone/>
              <a:defRPr sz="1050">
                <a:latin typeface="Century Gothic"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16639470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Oval 12"/>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atin typeface="Century Gothic"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914403"/>
            <a:ext cx="8432800" cy="3810001"/>
          </a:xfrm>
          <a:prstGeom prst="rect">
            <a:avLst/>
          </a:prstGeom>
        </p:spPr>
        <p:txBody>
          <a:bodyPr/>
          <a:lstStyle>
            <a:lvl1pPr marL="0" indent="0">
              <a:buNone/>
              <a:defRPr sz="2400">
                <a:latin typeface="Century Gothic"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389632" y="5367338"/>
            <a:ext cx="7315200" cy="500062"/>
          </a:xfrm>
          <a:prstGeom prst="rect">
            <a:avLst/>
          </a:prstGeom>
        </p:spPr>
        <p:txBody>
          <a:bodyPr/>
          <a:lstStyle>
            <a:lvl1pPr marL="0" indent="0">
              <a:buNone/>
              <a:defRPr sz="1050">
                <a:latin typeface="Century Gothic"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1"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21397777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2" name="Oval 11"/>
          <p:cNvSpPr/>
          <p:nvPr/>
        </p:nvSpPr>
        <p:spPr>
          <a:xfrm>
            <a:off x="-2032000" y="-3048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9589731" y="-1733863"/>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9753600" y="6324600"/>
            <a:ext cx="17678400" cy="3733800"/>
          </a:xfrm>
          <a:prstGeom prst="ellips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753598" y="6096000"/>
            <a:ext cx="15076129" cy="3733800"/>
          </a:xfrm>
          <a:prstGeom prst="ellipse">
            <a:avLst/>
          </a:prstGeom>
          <a:noFill/>
          <a:ln w="6985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711200" y="762000"/>
            <a:ext cx="10668000" cy="52578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Vertical Text Placeholder 2"/>
          <p:cNvSpPr>
            <a:spLocks noGrp="1"/>
          </p:cNvSpPr>
          <p:nvPr>
            <p:ph type="body" orient="vert" idx="1"/>
          </p:nvPr>
        </p:nvSpPr>
        <p:spPr>
          <a:xfrm>
            <a:off x="914400" y="1600200"/>
            <a:ext cx="10160000" cy="4267199"/>
          </a:xfrm>
          <a:prstGeom prst="rect">
            <a:avLst/>
          </a:prstGeo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a:defRPr sz="750">
                <a:solidFill>
                  <a:schemeClr val="bg1">
                    <a:lumMod val="85000"/>
                  </a:schemeClr>
                </a:solidFill>
                <a:latin typeface="Century Gothic" pitchFamily="34" charset="0"/>
              </a:defRPr>
            </a:lvl1pPr>
          </a:lstStyle>
          <a:p>
            <a:endParaRPr lang="en-US"/>
          </a:p>
        </p:txBody>
      </p:sp>
      <p:sp>
        <p:nvSpPr>
          <p:cNvPr id="9" name="Slide Number Placeholder 5"/>
          <p:cNvSpPr>
            <a:spLocks noGrp="1"/>
          </p:cNvSpPr>
          <p:nvPr>
            <p:ph type="sldNum" sz="quarter" idx="12"/>
          </p:nvPr>
        </p:nvSpPr>
        <p:spPr>
          <a:xfrm>
            <a:off x="1930400" y="6356353"/>
            <a:ext cx="1117600" cy="365125"/>
          </a:xfrm>
          <a:prstGeom prst="rect">
            <a:avLst/>
          </a:prstGeom>
        </p:spPr>
        <p:txBody>
          <a:bodyPr/>
          <a:lstStyle>
            <a:lvl1pPr>
              <a:defRPr sz="750">
                <a:solidFill>
                  <a:schemeClr val="bg1">
                    <a:lumMod val="85000"/>
                  </a:schemeClr>
                </a:solidFill>
                <a:latin typeface="Century Gothic" pitchFamily="34" charset="0"/>
              </a:defRPr>
            </a:lvl1pPr>
          </a:lstStyle>
          <a:p>
            <a:fld id="{B8CEF968-C498-4C18-BE29-960250938DCB}" type="slidenum">
              <a:rPr lang="en-US" smtClean="0"/>
              <a:t>‹#›</a:t>
            </a:fld>
            <a:endParaRPr lang="en-US"/>
          </a:p>
        </p:txBody>
      </p:sp>
      <p:sp>
        <p:nvSpPr>
          <p:cNvPr id="10" name="Date Placeholder 3"/>
          <p:cNvSpPr>
            <a:spLocks noGrp="1"/>
          </p:cNvSpPr>
          <p:nvPr>
            <p:ph type="dt" sz="half" idx="10"/>
          </p:nvPr>
        </p:nvSpPr>
        <p:spPr>
          <a:xfrm>
            <a:off x="609600" y="6356353"/>
            <a:ext cx="1219200" cy="365125"/>
          </a:xfrm>
          <a:prstGeom prst="rect">
            <a:avLst/>
          </a:prstGeom>
        </p:spPr>
        <p:txBody>
          <a:bodyPr/>
          <a:lstStyle>
            <a:lvl1pPr>
              <a:defRPr sz="750">
                <a:solidFill>
                  <a:schemeClr val="bg1">
                    <a:lumMod val="85000"/>
                  </a:schemeClr>
                </a:solidFill>
                <a:latin typeface="Century Gothic" pitchFamily="34" charset="0"/>
              </a:defRPr>
            </a:lvl1pPr>
          </a:lstStyle>
          <a:p>
            <a:fld id="{9B0412A6-3945-4C8B-A39A-DE8949438A70}" type="datetimeFigureOut">
              <a:rPr lang="en-US" smtClean="0"/>
              <a:t>10/17/2019</a:t>
            </a:fld>
            <a:endParaRPr lang="en-US"/>
          </a:p>
        </p:txBody>
      </p:sp>
      <p:sp>
        <p:nvSpPr>
          <p:cNvPr id="20" name="Title 1"/>
          <p:cNvSpPr>
            <a:spLocks noGrp="1"/>
          </p:cNvSpPr>
          <p:nvPr>
            <p:ph type="title"/>
          </p:nvPr>
        </p:nvSpPr>
        <p:spPr>
          <a:xfrm>
            <a:off x="914400" y="914400"/>
            <a:ext cx="10160000" cy="503238"/>
          </a:xfrm>
          <a:prstGeom prst="rect">
            <a:avLst/>
          </a:prstGeom>
        </p:spPr>
        <p:txBody>
          <a:bodyPr>
            <a:noAutofit/>
          </a:bodyPr>
          <a:lstStyle>
            <a:lvl1pPr>
              <a:defRPr sz="2400">
                <a:latin typeface="Century Gothic" pitchFamily="34" charset="0"/>
              </a:defRPr>
            </a:lvl1pPr>
          </a:lstStyle>
          <a:p>
            <a:r>
              <a:rPr lang="en-US" smtClean="0"/>
              <a:t>Click to edit Master title style</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92" y="6400803"/>
            <a:ext cx="3635109" cy="332005"/>
          </a:xfrm>
          <a:prstGeom prst="rect">
            <a:avLst/>
          </a:prstGeom>
        </p:spPr>
      </p:pic>
    </p:spTree>
    <p:extLst>
      <p:ext uri="{BB962C8B-B14F-4D97-AF65-F5344CB8AC3E}">
        <p14:creationId xmlns:p14="http://schemas.microsoft.com/office/powerpoint/2010/main" val="2908892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9B0412A6-3945-4C8B-A39A-DE8949438A70}" type="datetimeFigureOut">
              <a:rPr lang="en-US" smtClean="0"/>
              <a:t>10/17/2019</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8CEF968-C498-4C18-BE29-960250938DCB}" type="slidenum">
              <a:rPr lang="en-US" smtClean="0"/>
              <a:t>‹#›</a:t>
            </a:fld>
            <a:endParaRPr lang="en-US"/>
          </a:p>
        </p:txBody>
      </p:sp>
    </p:spTree>
    <p:extLst>
      <p:ext uri="{BB962C8B-B14F-4D97-AF65-F5344CB8AC3E}">
        <p14:creationId xmlns:p14="http://schemas.microsoft.com/office/powerpoint/2010/main" val="3125166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173569" y="1371600"/>
            <a:ext cx="11815233" cy="1524000"/>
          </a:xfrm>
          <a:prstGeom prst="rect">
            <a:avLst/>
          </a:prstGeom>
        </p:spPr>
        <p:txBody>
          <a:bodyPr anchor="b">
            <a:normAutofit/>
          </a:bodyPr>
          <a:lstStyle>
            <a:lvl1pPr marL="0" indent="0" algn="ctr">
              <a:buNone/>
              <a:defRPr sz="2700">
                <a:solidFill>
                  <a:srgbClr val="FFC000"/>
                </a:solidFill>
                <a:latin typeface="Century Gothic" pitchFamily="34" charset="0"/>
              </a:defRPr>
            </a:lvl1pPr>
          </a:lstStyle>
          <a:p>
            <a:pPr algn="ctr"/>
            <a:r>
              <a:rPr lang="en-US" sz="2700" dirty="0" smtClean="0">
                <a:solidFill>
                  <a:srgbClr val="FFC000"/>
                </a:solidFill>
                <a:latin typeface="Century Gothic" pitchFamily="34" charset="0"/>
              </a:rPr>
              <a:t>“Presentation Title”</a:t>
            </a:r>
            <a:endParaRPr lang="en-US" sz="2700" dirty="0">
              <a:solidFill>
                <a:srgbClr val="FFC000"/>
              </a:solidFill>
              <a:latin typeface="Century Gothic" pitchFamily="34" charset="0"/>
            </a:endParaRPr>
          </a:p>
        </p:txBody>
      </p:sp>
      <p:sp>
        <p:nvSpPr>
          <p:cNvPr id="14" name="Text Placeholder 13"/>
          <p:cNvSpPr>
            <a:spLocks noGrp="1"/>
          </p:cNvSpPr>
          <p:nvPr>
            <p:ph type="body" sz="quarter" idx="15" hasCustomPrompt="1"/>
          </p:nvPr>
        </p:nvSpPr>
        <p:spPr>
          <a:xfrm>
            <a:off x="170688" y="2895600"/>
            <a:ext cx="11814048" cy="914400"/>
          </a:xfrm>
          <a:prstGeom prst="rect">
            <a:avLst/>
          </a:prstGeom>
        </p:spPr>
        <p:txBody>
          <a:bodyPr>
            <a:normAutofit/>
          </a:bodyPr>
          <a:lstStyle>
            <a:lvl1pPr marL="0" indent="0" algn="ctr">
              <a:buNone/>
              <a:defRPr sz="1800" b="0">
                <a:solidFill>
                  <a:schemeClr val="bg1"/>
                </a:solidFill>
                <a:latin typeface="Century Gothic" pitchFamily="34" charset="0"/>
              </a:defRPr>
            </a:lvl1pPr>
          </a:lstStyle>
          <a:p>
            <a:pPr algn="ctr"/>
            <a:r>
              <a:rPr lang="en-US" sz="1800" dirty="0" smtClean="0">
                <a:solidFill>
                  <a:schemeClr val="bg1"/>
                </a:solidFill>
                <a:latin typeface="Century Gothic" pitchFamily="34" charset="0"/>
              </a:rPr>
              <a:t>Name of Conference</a:t>
            </a:r>
            <a:endParaRPr lang="en-US" sz="1800" dirty="0">
              <a:solidFill>
                <a:schemeClr val="bg1"/>
              </a:solidFill>
              <a:latin typeface="Century Gothic" pitchFamily="34" charset="0"/>
            </a:endParaRPr>
          </a:p>
        </p:txBody>
      </p:sp>
      <p:sp>
        <p:nvSpPr>
          <p:cNvPr id="17" name="Text Placeholder 16"/>
          <p:cNvSpPr>
            <a:spLocks noGrp="1"/>
          </p:cNvSpPr>
          <p:nvPr>
            <p:ph type="body" sz="quarter" idx="16" hasCustomPrompt="1"/>
          </p:nvPr>
        </p:nvSpPr>
        <p:spPr>
          <a:xfrm>
            <a:off x="203200" y="4114800"/>
            <a:ext cx="11785600" cy="1524000"/>
          </a:xfrm>
          <a:prstGeom prst="rect">
            <a:avLst/>
          </a:prstGeom>
        </p:spPr>
        <p:txBody>
          <a:bodyPr anchor="b">
            <a:normAutofit/>
          </a:bodyPr>
          <a:lstStyle>
            <a:lvl1pPr marL="0" indent="0" algn="ctr">
              <a:buNone/>
              <a:defRPr sz="1350" baseline="0">
                <a:solidFill>
                  <a:schemeClr val="bg1"/>
                </a:solidFill>
                <a:latin typeface="Century Gothic" pitchFamily="34" charset="0"/>
              </a:defRPr>
            </a:lvl1pPr>
          </a:lstStyle>
          <a:p>
            <a:pPr algn="ctr"/>
            <a:r>
              <a:rPr lang="en-US" b="1" dirty="0" smtClean="0">
                <a:solidFill>
                  <a:schemeClr val="bg1"/>
                </a:solidFill>
                <a:latin typeface="Century Gothic" pitchFamily="34" charset="0"/>
              </a:rPr>
              <a:t>Tim Mayer</a:t>
            </a:r>
            <a:br>
              <a:rPr lang="en-US" b="1" dirty="0" smtClean="0">
                <a:solidFill>
                  <a:schemeClr val="bg1"/>
                </a:solidFill>
                <a:latin typeface="Century Gothic" pitchFamily="34" charset="0"/>
              </a:rPr>
            </a:br>
            <a:r>
              <a:rPr lang="en-US" dirty="0" smtClean="0">
                <a:solidFill>
                  <a:schemeClr val="bg1"/>
                </a:solidFill>
                <a:latin typeface="Century Gothic" pitchFamily="34" charset="0"/>
              </a:rPr>
              <a:t>Associate Research Fellow</a:t>
            </a:r>
            <a:br>
              <a:rPr lang="en-US" dirty="0" smtClean="0">
                <a:solidFill>
                  <a:schemeClr val="bg1"/>
                </a:solidFill>
                <a:latin typeface="Century Gothic" pitchFamily="34" charset="0"/>
              </a:rPr>
            </a:br>
            <a:r>
              <a:rPr lang="en-US" dirty="0" smtClean="0">
                <a:solidFill>
                  <a:schemeClr val="bg1"/>
                </a:solidFill>
                <a:latin typeface="Century Gothic" pitchFamily="34" charset="0"/>
              </a:rPr>
              <a:t>Advanced Traffic Analysis Center</a:t>
            </a:r>
            <a:endParaRPr lang="en-US" dirty="0">
              <a:solidFill>
                <a:schemeClr val="bg1"/>
              </a:solidFill>
              <a:latin typeface="Century Gothic" pitchFamily="34" charset="0"/>
            </a:endParaRPr>
          </a:p>
        </p:txBody>
      </p:sp>
      <p:sp>
        <p:nvSpPr>
          <p:cNvPr id="19" name="Text Placeholder 18"/>
          <p:cNvSpPr>
            <a:spLocks noGrp="1"/>
          </p:cNvSpPr>
          <p:nvPr>
            <p:ph type="body" sz="quarter" idx="17" hasCustomPrompt="1"/>
          </p:nvPr>
        </p:nvSpPr>
        <p:spPr>
          <a:xfrm>
            <a:off x="10363200" y="6477003"/>
            <a:ext cx="1625600" cy="276225"/>
          </a:xfrm>
          <a:prstGeom prst="rect">
            <a:avLst/>
          </a:prstGeom>
        </p:spPr>
        <p:txBody>
          <a:bodyPr>
            <a:normAutofit/>
          </a:bodyPr>
          <a:lstStyle>
            <a:lvl1pPr marL="0" indent="0" algn="r">
              <a:buNone/>
              <a:defRPr sz="900">
                <a:solidFill>
                  <a:schemeClr val="bg1"/>
                </a:solidFill>
                <a:latin typeface="Century Gothic" pitchFamily="34" charset="0"/>
              </a:defRPr>
            </a:lvl1pPr>
          </a:lstStyle>
          <a:p>
            <a:pPr algn="r"/>
            <a:r>
              <a:rPr lang="en-US" sz="900" dirty="0" smtClean="0">
                <a:solidFill>
                  <a:schemeClr val="bg1"/>
                </a:solidFill>
                <a:latin typeface="Century Gothic" pitchFamily="34" charset="0"/>
              </a:rPr>
              <a:t>01.16.13</a:t>
            </a:r>
            <a:endParaRPr lang="en-US" sz="900" dirty="0">
              <a:solidFill>
                <a:schemeClr val="bg1"/>
              </a:solidFill>
              <a:latin typeface="Century Gothic" pitchFamily="34" charset="0"/>
            </a:endParaRPr>
          </a:p>
        </p:txBody>
      </p:sp>
    </p:spTree>
    <p:extLst>
      <p:ext uri="{BB962C8B-B14F-4D97-AF65-F5344CB8AC3E}">
        <p14:creationId xmlns:p14="http://schemas.microsoft.com/office/powerpoint/2010/main" val="3321944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914400" y="1219201"/>
            <a:ext cx="5080000" cy="4648201"/>
          </a:xfrm>
          <a:prstGeom prst="rect">
            <a:avLst/>
          </a:prstGeo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19200"/>
            <a:ext cx="4978400" cy="4572001"/>
          </a:xfrm>
          <a:prstGeom prst="rect">
            <a:avLst/>
          </a:prstGeom>
        </p:spPr>
        <p:txBody>
          <a:bodyPr/>
          <a:lstStyle>
            <a:lvl1pPr>
              <a:defRPr sz="24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4165600" y="6356351"/>
            <a:ext cx="3860800" cy="365125"/>
          </a:xfrm>
          <a:prstGeom prst="rect">
            <a:avLst/>
          </a:prstGeom>
          <a:noFill/>
        </p:spPr>
        <p:txBody>
          <a:bodyPr/>
          <a:lstStyle>
            <a:lvl1pPr>
              <a:defRPr sz="1000">
                <a:solidFill>
                  <a:srgbClr val="095644"/>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1"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21" name="Title 1"/>
          <p:cNvSpPr>
            <a:spLocks noGrp="1"/>
          </p:cNvSpPr>
          <p:nvPr>
            <p:ph type="title"/>
          </p:nvPr>
        </p:nvSpPr>
        <p:spPr>
          <a:xfrm>
            <a:off x="914400" y="411162"/>
            <a:ext cx="10261600" cy="503238"/>
          </a:xfrm>
          <a:prstGeom prst="rect">
            <a:avLst/>
          </a:prstGeom>
        </p:spPr>
        <p:txBody>
          <a:bodyPr>
            <a:noAutofit/>
          </a:bodyPr>
          <a:lstStyle>
            <a:lvl1pPr>
              <a:defRPr sz="3200" b="1">
                <a:solidFill>
                  <a:srgbClr val="095644"/>
                </a:solidFill>
                <a:latin typeface="Century Gothic" pitchFamily="34" charset="0"/>
              </a:defRPr>
            </a:lvl1pPr>
          </a:lstStyle>
          <a:p>
            <a:r>
              <a:rPr lang="en-US" smtClean="0"/>
              <a:t>Click to edit Master title style</a:t>
            </a:r>
            <a:endParaRPr lang="en-US" dirty="0"/>
          </a:p>
        </p:txBody>
      </p:sp>
      <p:sp>
        <p:nvSpPr>
          <p:cNvPr id="22" name="Rectangle 21"/>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Oval 22"/>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2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2859561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6" name="Oval 15"/>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14400" y="1535114"/>
            <a:ext cx="5082117" cy="598487"/>
          </a:xfrm>
          <a:prstGeom prst="rect">
            <a:avLst/>
          </a:prstGeom>
        </p:spPr>
        <p:txBody>
          <a:bodyPr anchor="b">
            <a:normAutofit/>
          </a:bodyPr>
          <a:lstStyle>
            <a:lvl1pPr marL="0" indent="0">
              <a:buNone/>
              <a:defRPr sz="18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2283" y="2174876"/>
            <a:ext cx="5082117" cy="3692525"/>
          </a:xfrm>
          <a:prstGeom prst="rect">
            <a:avLst/>
          </a:prstGeom>
        </p:spPr>
        <p:txBody>
          <a:bodyPr/>
          <a:lstStyle>
            <a:lvl1pPr>
              <a:defRPr sz="1800">
                <a:latin typeface="Century Gothic" pitchFamily="34" charset="0"/>
              </a:defRPr>
            </a:lvl1pPr>
            <a:lvl2pPr>
              <a:defRPr sz="1600">
                <a:latin typeface="Century Gothic" pitchFamily="34" charset="0"/>
              </a:defRPr>
            </a:lvl2pPr>
            <a:lvl3pPr>
              <a:defRPr sz="16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524002"/>
            <a:ext cx="5079999" cy="609599"/>
          </a:xfrm>
          <a:prstGeom prst="rect">
            <a:avLst/>
          </a:prstGeom>
        </p:spPr>
        <p:txBody>
          <a:bodyPr anchor="b">
            <a:normAutofit/>
          </a:bodyPr>
          <a:lstStyle>
            <a:lvl1pPr marL="0" indent="0">
              <a:buNone/>
              <a:defRPr sz="18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91768" y="2174876"/>
            <a:ext cx="5084233" cy="3692525"/>
          </a:xfrm>
          <a:prstGeom prst="rect">
            <a:avLst/>
          </a:prstGeom>
        </p:spPr>
        <p:txBody>
          <a:bodyPr/>
          <a:lstStyle>
            <a:lvl1pPr>
              <a:defRPr sz="1800">
                <a:latin typeface="Century Gothic" pitchFamily="34" charset="0"/>
              </a:defRPr>
            </a:lvl1pPr>
            <a:lvl2pPr>
              <a:defRPr sz="1600">
                <a:latin typeface="Century Gothic" pitchFamily="34" charset="0"/>
              </a:defRPr>
            </a:lvl2pPr>
            <a:lvl3pPr>
              <a:defRPr sz="16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12"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3"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23" name="Title 1"/>
          <p:cNvSpPr>
            <a:spLocks noGrp="1"/>
          </p:cNvSpPr>
          <p:nvPr>
            <p:ph type="title"/>
          </p:nvPr>
        </p:nvSpPr>
        <p:spPr>
          <a:xfrm>
            <a:off x="914400" y="914400"/>
            <a:ext cx="10261600" cy="503238"/>
          </a:xfrm>
          <a:prstGeom prst="rect">
            <a:avLst/>
          </a:prstGeom>
        </p:spPr>
        <p:txBody>
          <a:bodyPr>
            <a:noAutofit/>
          </a:bodyPr>
          <a:lstStyle>
            <a:lvl1pPr>
              <a:defRPr sz="3200">
                <a:solidFill>
                  <a:srgbClr val="095644"/>
                </a:solidFill>
                <a:latin typeface="Century Gothic" pitchFamily="34" charset="0"/>
              </a:defRPr>
            </a:lvl1pPr>
          </a:lstStyle>
          <a:p>
            <a:r>
              <a:rPr lang="en-US" smtClean="0"/>
              <a:t>Click to edit Master title style</a:t>
            </a:r>
            <a:endParaRPr lang="en-US" dirty="0"/>
          </a:p>
        </p:txBody>
      </p:sp>
      <p:sp>
        <p:nvSpPr>
          <p:cNvPr id="24" name="Rectangle 23"/>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Oval 24"/>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Oval 25"/>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3966084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Oval 11"/>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8"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9"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19" name="Title 1"/>
          <p:cNvSpPr>
            <a:spLocks noGrp="1"/>
          </p:cNvSpPr>
          <p:nvPr>
            <p:ph type="title"/>
          </p:nvPr>
        </p:nvSpPr>
        <p:spPr>
          <a:xfrm>
            <a:off x="1016000" y="533400"/>
            <a:ext cx="10058400" cy="503238"/>
          </a:xfrm>
          <a:prstGeom prst="rect">
            <a:avLst/>
          </a:prstGeom>
        </p:spPr>
        <p:txBody>
          <a:bodyPr>
            <a:noAutofit/>
          </a:bodyPr>
          <a:lstStyle>
            <a:lvl1pPr>
              <a:defRPr sz="3200" b="1">
                <a:solidFill>
                  <a:srgbClr val="095644"/>
                </a:solidFill>
                <a:latin typeface="Century Gothic" pitchFamily="34" charset="0"/>
              </a:defRPr>
            </a:lvl1pPr>
          </a:lstStyle>
          <a:p>
            <a:r>
              <a:rPr lang="en-US" smtClean="0"/>
              <a:t>Click to edit Master title style</a:t>
            </a:r>
            <a:endParaRPr lang="en-US" dirty="0"/>
          </a:p>
        </p:txBody>
      </p:sp>
      <p:sp>
        <p:nvSpPr>
          <p:cNvPr id="20" name="Rectangle 19"/>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Oval 21"/>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2646919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1" name="Oval 10"/>
          <p:cNvSpPr/>
          <p:nvPr/>
        </p:nvSpPr>
        <p:spPr>
          <a:xfrm>
            <a:off x="7010400" y="-2923706"/>
            <a:ext cx="6096000" cy="313706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7"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8"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18" name="Rectangle 17"/>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p:nvSpPr>
        <p:spPr>
          <a:xfrm>
            <a:off x="-2032000" y="-3429000"/>
            <a:ext cx="13106400" cy="364236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Oval 19"/>
          <p:cNvSpPr/>
          <p:nvPr/>
        </p:nvSpPr>
        <p:spPr>
          <a:xfrm>
            <a:off x="7010400" y="-2923706"/>
            <a:ext cx="6096000" cy="313706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p:cNvSpPr/>
          <p:nvPr/>
        </p:nvSpPr>
        <p:spPr>
          <a:xfrm>
            <a:off x="9589730" y="-2285999"/>
            <a:ext cx="12762271" cy="2700528"/>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3351495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12801" y="1143000"/>
            <a:ext cx="3706284" cy="762000"/>
          </a:xfrm>
          <a:prstGeom prst="rect">
            <a:avLst/>
          </a:prstGeom>
        </p:spPr>
        <p:txBody>
          <a:bodyPr anchor="b">
            <a:noAutofit/>
          </a:bodyPr>
          <a:lstStyle>
            <a:lvl1pPr algn="l">
              <a:defRPr sz="2400" b="0">
                <a:solidFill>
                  <a:srgbClr val="095644"/>
                </a:solidFill>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75200" y="914402"/>
            <a:ext cx="6400800" cy="4800599"/>
          </a:xfrm>
          <a:prstGeom prst="rect">
            <a:avLst/>
          </a:prstGeom>
        </p:spPr>
        <p:txBody>
          <a:bodyPr/>
          <a:lstStyle>
            <a:lvl1pPr>
              <a:defRPr sz="2800">
                <a:solidFill>
                  <a:srgbClr val="095644"/>
                </a:solidFill>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1905000"/>
            <a:ext cx="3807884" cy="3886201"/>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1"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21" name="Rectangle 20"/>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Oval 2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304511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Oval 13"/>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406400" y="3048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3230880" y="6419088"/>
            <a:ext cx="121920" cy="9144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Century Gothic"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1"/>
            <a:ext cx="8432800" cy="3581401"/>
          </a:xfrm>
          <a:prstGeom prst="rect">
            <a:avLst/>
          </a:prstGeom>
        </p:spPr>
        <p:txBody>
          <a:bodyPr/>
          <a:lstStyle>
            <a:lvl1pPr marL="0" indent="0" algn="ctr">
              <a:buNone/>
              <a:defRPr sz="2400">
                <a:solidFill>
                  <a:srgbClr val="095644"/>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632" y="5367338"/>
            <a:ext cx="7315200" cy="5000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a:defRPr sz="1000">
                <a:solidFill>
                  <a:srgbClr val="095644"/>
                </a:solidFill>
                <a:latin typeface="Century Gothic" pitchFamily="34" charset="0"/>
              </a:defRPr>
            </a:lvl1pPr>
          </a:lstStyle>
          <a:p>
            <a:endParaRPr lang="en-US"/>
          </a:p>
        </p:txBody>
      </p:sp>
      <p:sp>
        <p:nvSpPr>
          <p:cNvPr id="10" name="Slide Number Placeholder 5"/>
          <p:cNvSpPr>
            <a:spLocks noGrp="1"/>
          </p:cNvSpPr>
          <p:nvPr>
            <p:ph type="sldNum" sz="quarter" idx="12"/>
          </p:nvPr>
        </p:nvSpPr>
        <p:spPr>
          <a:xfrm>
            <a:off x="1930400" y="6356351"/>
            <a:ext cx="1117600" cy="365125"/>
          </a:xfrm>
          <a:prstGeom prst="rect">
            <a:avLst/>
          </a:prstGeom>
        </p:spPr>
        <p:txBody>
          <a:bodyPr/>
          <a:lstStyle>
            <a:lvl1pPr>
              <a:defRPr sz="1000">
                <a:solidFill>
                  <a:srgbClr val="095644"/>
                </a:solidFill>
                <a:latin typeface="Century Gothic" pitchFamily="34" charset="0"/>
              </a:defRPr>
            </a:lvl1pPr>
          </a:lstStyle>
          <a:p>
            <a:fld id="{92667368-FE05-40A8-A3A4-EB0F7E0D0272}" type="slidenum">
              <a:rPr lang="en-US" smtClean="0"/>
              <a:t>‹#›</a:t>
            </a:fld>
            <a:endParaRPr lang="en-US"/>
          </a:p>
        </p:txBody>
      </p:sp>
      <p:sp>
        <p:nvSpPr>
          <p:cNvPr id="11" name="Date Placeholder 3"/>
          <p:cNvSpPr>
            <a:spLocks noGrp="1"/>
          </p:cNvSpPr>
          <p:nvPr>
            <p:ph type="dt" sz="half" idx="10"/>
          </p:nvPr>
        </p:nvSpPr>
        <p:spPr>
          <a:xfrm>
            <a:off x="609600" y="6356351"/>
            <a:ext cx="1219200" cy="365125"/>
          </a:xfrm>
          <a:prstGeom prst="rect">
            <a:avLst/>
          </a:prstGeom>
        </p:spPr>
        <p:txBody>
          <a:bodyPr/>
          <a:lstStyle>
            <a:lvl1pPr>
              <a:defRPr sz="1000">
                <a:solidFill>
                  <a:srgbClr val="095644"/>
                </a:solidFill>
                <a:latin typeface="Century Gothic" pitchFamily="34" charset="0"/>
              </a:defRPr>
            </a:lvl1pPr>
          </a:lstStyle>
          <a:p>
            <a:fld id="{009C80A2-A923-47DD-9A4E-96D6EE34F7FF}" type="datetimeFigureOut">
              <a:rPr lang="en-US" smtClean="0"/>
              <a:t>10/17/2019</a:t>
            </a:fld>
            <a:endParaRPr lang="en-US"/>
          </a:p>
        </p:txBody>
      </p:sp>
      <p:sp>
        <p:nvSpPr>
          <p:cNvPr id="21" name="Rectangle 20"/>
          <p:cNvSpPr/>
          <p:nvPr/>
        </p:nvSpPr>
        <p:spPr>
          <a:xfrm>
            <a:off x="0" y="-152400"/>
            <a:ext cx="12192000" cy="365760"/>
          </a:xfrm>
          <a:prstGeom prst="rect">
            <a:avLst/>
          </a:prstGeom>
          <a:solidFill>
            <a:srgbClr val="095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2032000" y="-3429000"/>
            <a:ext cx="13106400" cy="3733800"/>
          </a:xfrm>
          <a:prstGeom prst="ellipse">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Oval 22"/>
          <p:cNvSpPr/>
          <p:nvPr/>
        </p:nvSpPr>
        <p:spPr>
          <a:xfrm>
            <a:off x="7010400" y="-2923706"/>
            <a:ext cx="6096000" cy="3228506"/>
          </a:xfrm>
          <a:prstGeom prst="ellipse">
            <a:avLst/>
          </a:prstGeom>
          <a:noFill/>
          <a:ln w="539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9589730" y="-2286000"/>
            <a:ext cx="12762271" cy="2876863"/>
          </a:xfrm>
          <a:prstGeom prst="ellipse">
            <a:avLst/>
          </a:prstGeom>
          <a:noFill/>
          <a:ln w="38100">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406400" y="-76200"/>
            <a:ext cx="146304" cy="10972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6400800"/>
            <a:ext cx="3048000" cy="170674"/>
          </a:xfrm>
          <a:prstGeom prst="rect">
            <a:avLst/>
          </a:prstGeom>
        </p:spPr>
      </p:pic>
    </p:spTree>
    <p:extLst>
      <p:ext uri="{BB962C8B-B14F-4D97-AF65-F5344CB8AC3E}">
        <p14:creationId xmlns:p14="http://schemas.microsoft.com/office/powerpoint/2010/main" val="872258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227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3201B"/>
            </a:gs>
            <a:gs pos="50000">
              <a:srgbClr val="095644"/>
            </a:gs>
            <a:gs pos="100000">
              <a:srgbClr val="095644"/>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630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3201B"/>
            </a:gs>
            <a:gs pos="50000">
              <a:srgbClr val="095644"/>
            </a:gs>
            <a:gs pos="100000">
              <a:srgbClr val="095644"/>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9879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b="1" dirty="0" smtClean="0">
                <a:solidFill>
                  <a:srgbClr val="FFCC00"/>
                </a:solidFill>
              </a:rPr>
              <a:t>Measuring </a:t>
            </a:r>
            <a:r>
              <a:rPr lang="en-US" b="1" dirty="0">
                <a:solidFill>
                  <a:srgbClr val="FFCC00"/>
                </a:solidFill>
              </a:rPr>
              <a:t>the </a:t>
            </a:r>
            <a:r>
              <a:rPr lang="en-US" b="1" dirty="0" smtClean="0">
                <a:solidFill>
                  <a:srgbClr val="FFCC00"/>
                </a:solidFill>
              </a:rPr>
              <a:t>Economic Benefits of Transit in Greater Minnesota</a:t>
            </a:r>
            <a:endParaRPr lang="en-US" dirty="0"/>
          </a:p>
        </p:txBody>
      </p:sp>
      <p:sp>
        <p:nvSpPr>
          <p:cNvPr id="5" name="Text Placeholder 4"/>
          <p:cNvSpPr>
            <a:spLocks noGrp="1"/>
          </p:cNvSpPr>
          <p:nvPr>
            <p:ph type="body" sz="quarter" idx="15"/>
          </p:nvPr>
        </p:nvSpPr>
        <p:spPr>
          <a:xfrm>
            <a:off x="1652016" y="3188043"/>
            <a:ext cx="8860536" cy="970007"/>
          </a:xfrm>
        </p:spPr>
        <p:txBody>
          <a:bodyPr>
            <a:normAutofit fontScale="85000" lnSpcReduction="20000"/>
          </a:bodyPr>
          <a:lstStyle/>
          <a:p>
            <a:r>
              <a:rPr lang="en-US" b="1" dirty="0" smtClean="0">
                <a:solidFill>
                  <a:srgbClr val="FFCC00"/>
                </a:solidFill>
              </a:rPr>
              <a:t>Minnesota Public Transit Conference</a:t>
            </a:r>
            <a:endParaRPr lang="en-US" b="1" dirty="0">
              <a:solidFill>
                <a:srgbClr val="FFCC00"/>
              </a:solidFill>
            </a:endParaRPr>
          </a:p>
          <a:p>
            <a:r>
              <a:rPr lang="en-US" b="1" dirty="0" smtClean="0">
                <a:solidFill>
                  <a:srgbClr val="FFCC00"/>
                </a:solidFill>
              </a:rPr>
              <a:t>October 11, 2019</a:t>
            </a:r>
          </a:p>
          <a:p>
            <a:r>
              <a:rPr lang="en-US" b="1" dirty="0" smtClean="0">
                <a:solidFill>
                  <a:srgbClr val="FFCC00"/>
                </a:solidFill>
              </a:rPr>
              <a:t>St. Paul, MN</a:t>
            </a:r>
            <a:endParaRPr lang="en-US" dirty="0"/>
          </a:p>
        </p:txBody>
      </p:sp>
      <p:sp>
        <p:nvSpPr>
          <p:cNvPr id="6" name="Text Placeholder 5"/>
          <p:cNvSpPr>
            <a:spLocks noGrp="1"/>
          </p:cNvSpPr>
          <p:nvPr>
            <p:ph type="body" sz="quarter" idx="16"/>
          </p:nvPr>
        </p:nvSpPr>
        <p:spPr>
          <a:xfrm>
            <a:off x="1673352" y="4219830"/>
            <a:ext cx="8839200" cy="1524000"/>
          </a:xfrm>
        </p:spPr>
        <p:txBody>
          <a:bodyPr/>
          <a:lstStyle/>
          <a:p>
            <a:r>
              <a:rPr lang="en-US" b="1" dirty="0" smtClean="0">
                <a:solidFill>
                  <a:srgbClr val="FFCC00"/>
                </a:solidFill>
              </a:rPr>
              <a:t>Jeremy Mattson, PhD</a:t>
            </a:r>
          </a:p>
          <a:p>
            <a:r>
              <a:rPr lang="en-US" b="1" dirty="0" smtClean="0">
                <a:solidFill>
                  <a:srgbClr val="FFCC00"/>
                </a:solidFill>
              </a:rPr>
              <a:t>Small Urban and Rural Transit Center</a:t>
            </a:r>
          </a:p>
          <a:p>
            <a:r>
              <a:rPr lang="en-US" b="1" dirty="0" smtClean="0">
                <a:solidFill>
                  <a:srgbClr val="FFCC00"/>
                </a:solidFill>
              </a:rPr>
              <a:t>Upper Great Plains Transportation Institute</a:t>
            </a:r>
          </a:p>
          <a:p>
            <a:r>
              <a:rPr lang="en-US" b="1" dirty="0" smtClean="0">
                <a:solidFill>
                  <a:srgbClr val="FFCC00"/>
                </a:solidFill>
              </a:rPr>
              <a:t>North </a:t>
            </a:r>
            <a:r>
              <a:rPr lang="en-US" b="1" dirty="0">
                <a:solidFill>
                  <a:srgbClr val="FFCC00"/>
                </a:solidFill>
              </a:rPr>
              <a:t>Dakota State </a:t>
            </a:r>
            <a:r>
              <a:rPr lang="en-US" b="1" dirty="0" smtClean="0">
                <a:solidFill>
                  <a:srgbClr val="FFCC00"/>
                </a:solidFill>
              </a:rPr>
              <a:t>University</a:t>
            </a:r>
            <a:endParaRPr lang="en-US" dirty="0"/>
          </a:p>
        </p:txBody>
      </p:sp>
    </p:spTree>
    <p:extLst>
      <p:ext uri="{BB962C8B-B14F-4D97-AF65-F5344CB8AC3E}">
        <p14:creationId xmlns:p14="http://schemas.microsoft.com/office/powerpoint/2010/main" val="124059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3025837"/>
              </p:ext>
            </p:extLst>
          </p:nvPr>
        </p:nvGraphicFramePr>
        <p:xfrm>
          <a:off x="341194" y="156949"/>
          <a:ext cx="11621069" cy="652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8009" y="293428"/>
            <a:ext cx="5623719" cy="584775"/>
          </a:xfrm>
          <a:prstGeom prst="rect">
            <a:avLst/>
          </a:prstGeom>
          <a:noFill/>
        </p:spPr>
        <p:txBody>
          <a:bodyPr wrap="none" rtlCol="0">
            <a:spAutoFit/>
          </a:bodyPr>
          <a:lstStyle/>
          <a:p>
            <a:r>
              <a:rPr lang="en-US" sz="3200" dirty="0" smtClean="0"/>
              <a:t>Transit Benefits Assessment Tree</a:t>
            </a:r>
            <a:endParaRPr lang="en-US" sz="3200" dirty="0"/>
          </a:p>
        </p:txBody>
      </p:sp>
    </p:spTree>
    <p:extLst>
      <p:ext uri="{BB962C8B-B14F-4D97-AF65-F5344CB8AC3E}">
        <p14:creationId xmlns:p14="http://schemas.microsoft.com/office/powerpoint/2010/main" val="35902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51441524"/>
              </p:ext>
            </p:extLst>
          </p:nvPr>
        </p:nvGraphicFramePr>
        <p:xfrm>
          <a:off x="341194" y="156949"/>
          <a:ext cx="11621069" cy="652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8009" y="293428"/>
            <a:ext cx="5623719" cy="584775"/>
          </a:xfrm>
          <a:prstGeom prst="rect">
            <a:avLst/>
          </a:prstGeom>
          <a:noFill/>
        </p:spPr>
        <p:txBody>
          <a:bodyPr wrap="none" rtlCol="0">
            <a:spAutoFit/>
          </a:bodyPr>
          <a:lstStyle/>
          <a:p>
            <a:r>
              <a:rPr lang="en-US" sz="3200" dirty="0" smtClean="0"/>
              <a:t>Transit Benefits Assessment Tree</a:t>
            </a:r>
            <a:endParaRPr lang="en-US" sz="3200" dirty="0"/>
          </a:p>
        </p:txBody>
      </p:sp>
    </p:spTree>
    <p:extLst>
      <p:ext uri="{BB962C8B-B14F-4D97-AF65-F5344CB8AC3E}">
        <p14:creationId xmlns:p14="http://schemas.microsoft.com/office/powerpoint/2010/main" val="363517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Benefits – </a:t>
            </a:r>
            <a:r>
              <a:rPr lang="en-US" dirty="0" smtClean="0"/>
              <a:t>Economic Impacts</a:t>
            </a:r>
            <a:endParaRPr lang="en-US" dirty="0"/>
          </a:p>
        </p:txBody>
      </p:sp>
      <p:sp>
        <p:nvSpPr>
          <p:cNvPr id="3" name="Content Placeholder 2"/>
          <p:cNvSpPr>
            <a:spLocks noGrp="1"/>
          </p:cNvSpPr>
          <p:nvPr>
            <p:ph idx="1"/>
          </p:nvPr>
        </p:nvSpPr>
        <p:spPr/>
        <p:txBody>
          <a:bodyPr/>
          <a:lstStyle/>
          <a:p>
            <a:r>
              <a:rPr lang="en-US" dirty="0" smtClean="0"/>
              <a:t>Impacts from Transit Spending</a:t>
            </a:r>
          </a:p>
          <a:p>
            <a:endParaRPr lang="en-US" dirty="0"/>
          </a:p>
        </p:txBody>
      </p:sp>
      <p:pic>
        <p:nvPicPr>
          <p:cNvPr id="4" name="Picture 3"/>
          <p:cNvPicPr>
            <a:picLocks noChangeAspect="1"/>
          </p:cNvPicPr>
          <p:nvPr/>
        </p:nvPicPr>
        <p:blipFill rotWithShape="1">
          <a:blip r:embed="rId3"/>
          <a:srcRect b="22710"/>
          <a:stretch/>
        </p:blipFill>
        <p:spPr>
          <a:xfrm>
            <a:off x="812800" y="1853512"/>
            <a:ext cx="6719116" cy="4930345"/>
          </a:xfrm>
          <a:prstGeom prst="rect">
            <a:avLst/>
          </a:prstGeom>
        </p:spPr>
      </p:pic>
      <p:pic>
        <p:nvPicPr>
          <p:cNvPr id="5" name="Picture 4"/>
          <p:cNvPicPr>
            <a:picLocks noChangeAspect="1"/>
          </p:cNvPicPr>
          <p:nvPr/>
        </p:nvPicPr>
        <p:blipFill>
          <a:blip r:embed="rId4"/>
          <a:stretch>
            <a:fillRect/>
          </a:stretch>
        </p:blipFill>
        <p:spPr>
          <a:xfrm>
            <a:off x="8082049" y="1924639"/>
            <a:ext cx="3690335" cy="4788093"/>
          </a:xfrm>
          <a:prstGeom prst="rect">
            <a:avLst/>
          </a:prstGeom>
        </p:spPr>
      </p:pic>
    </p:spTree>
    <p:extLst>
      <p:ext uri="{BB962C8B-B14F-4D97-AF65-F5344CB8AC3E}">
        <p14:creationId xmlns:p14="http://schemas.microsoft.com/office/powerpoint/2010/main" val="155545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5555" t="11492" r="5899" b="10840"/>
          <a:stretch/>
        </p:blipFill>
        <p:spPr bwMode="auto">
          <a:xfrm>
            <a:off x="89962" y="54302"/>
            <a:ext cx="5897880" cy="6694805"/>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cstate="print">
            <a:extLst>
              <a:ext uri="{28A0092B-C50C-407E-A947-70E740481C1C}">
                <a14:useLocalDpi xmlns:a14="http://schemas.microsoft.com/office/drawing/2010/main" val="0"/>
              </a:ext>
            </a:extLst>
          </a:blip>
          <a:srcRect l="5385" t="11095" r="5726" b="10839"/>
          <a:stretch/>
        </p:blipFill>
        <p:spPr bwMode="auto">
          <a:xfrm>
            <a:off x="6166703" y="38744"/>
            <a:ext cx="5918200" cy="6725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0108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 Rider Surveys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697071"/>
              </p:ext>
            </p:extLst>
          </p:nvPr>
        </p:nvGraphicFramePr>
        <p:xfrm>
          <a:off x="1575582" y="1730327"/>
          <a:ext cx="8567224" cy="3615395"/>
        </p:xfrm>
        <a:graphic>
          <a:graphicData uri="http://schemas.openxmlformats.org/drawingml/2006/table">
            <a:tbl>
              <a:tblPr firstRow="1" firstCol="1" bandRow="1">
                <a:tableStyleId>{F2DE63D5-997A-4646-A377-4702673A728D}</a:tableStyleId>
              </a:tblPr>
              <a:tblGrid>
                <a:gridCol w="4283612">
                  <a:extLst>
                    <a:ext uri="{9D8B030D-6E8A-4147-A177-3AD203B41FA5}">
                      <a16:colId xmlns:a16="http://schemas.microsoft.com/office/drawing/2014/main" val="20000"/>
                    </a:ext>
                  </a:extLst>
                </a:gridCol>
                <a:gridCol w="4283612">
                  <a:extLst>
                    <a:ext uri="{9D8B030D-6E8A-4147-A177-3AD203B41FA5}">
                      <a16:colId xmlns:a16="http://schemas.microsoft.com/office/drawing/2014/main" val="20001"/>
                    </a:ext>
                  </a:extLst>
                </a:gridCol>
              </a:tblGrid>
              <a:tr h="516485">
                <a:tc>
                  <a:txBody>
                    <a:bodyPr/>
                    <a:lstStyle/>
                    <a:p>
                      <a:pPr marL="0" marR="0">
                        <a:lnSpc>
                          <a:spcPct val="107000"/>
                        </a:lnSpc>
                        <a:spcBef>
                          <a:spcPts val="0"/>
                        </a:spcBef>
                        <a:spcAft>
                          <a:spcPts val="0"/>
                        </a:spcAft>
                      </a:pPr>
                      <a:r>
                        <a:rPr lang="en-US" sz="2400" dirty="0">
                          <a:effectLst/>
                        </a:rPr>
                        <a:t>Transit Agency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95644"/>
                    </a:solidFill>
                  </a:tcPr>
                </a:tc>
                <a:tc>
                  <a:txBody>
                    <a:bodyPr/>
                    <a:lstStyle/>
                    <a:p>
                      <a:pPr marL="0" marR="0" algn="ctr">
                        <a:lnSpc>
                          <a:spcPct val="107000"/>
                        </a:lnSpc>
                        <a:spcBef>
                          <a:spcPts val="0"/>
                        </a:spcBef>
                        <a:spcAft>
                          <a:spcPts val="0"/>
                        </a:spcAft>
                      </a:pPr>
                      <a:r>
                        <a:rPr lang="en-US" sz="2400" dirty="0">
                          <a:effectLst/>
                        </a:rPr>
                        <a:t>Number of Survey Responses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95644"/>
                    </a:solidFill>
                  </a:tcPr>
                </a:tc>
                <a:extLst>
                  <a:ext uri="{0D108BD9-81ED-4DB2-BD59-A6C34878D82A}">
                    <a16:rowId xmlns:a16="http://schemas.microsoft.com/office/drawing/2014/main" val="10000"/>
                  </a:ext>
                </a:extLst>
              </a:tr>
              <a:tr h="516485">
                <a:tc>
                  <a:txBody>
                    <a:bodyPr/>
                    <a:lstStyle/>
                    <a:p>
                      <a:pPr marL="0" marR="0">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16485">
                <a:tc>
                  <a:txBody>
                    <a:bodyPr/>
                    <a:lstStyle/>
                    <a:p>
                      <a:pPr marL="0" marR="0">
                        <a:lnSpc>
                          <a:spcPct val="107000"/>
                        </a:lnSpc>
                        <a:spcBef>
                          <a:spcPts val="0"/>
                        </a:spcBef>
                        <a:spcAft>
                          <a:spcPts val="0"/>
                        </a:spcAft>
                      </a:pPr>
                      <a:r>
                        <a:rPr lang="en-US" sz="2400">
                          <a:effectLst/>
                        </a:rPr>
                        <a:t>SMART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16485">
                <a:tc>
                  <a:txBody>
                    <a:bodyPr/>
                    <a:lstStyle/>
                    <a:p>
                      <a:pPr marL="0" marR="0">
                        <a:lnSpc>
                          <a:spcPct val="107000"/>
                        </a:lnSpc>
                        <a:spcBef>
                          <a:spcPts val="0"/>
                        </a:spcBef>
                        <a:spcAft>
                          <a:spcPts val="0"/>
                        </a:spcAft>
                      </a:pPr>
                      <a:r>
                        <a:rPr lang="en-US" sz="2400">
                          <a:effectLst/>
                        </a:rPr>
                        <a:t>St. Cloud Metro Bus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477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16485">
                <a:tc>
                  <a:txBody>
                    <a:bodyPr/>
                    <a:lstStyle/>
                    <a:p>
                      <a:pPr marL="0" marR="0">
                        <a:lnSpc>
                          <a:spcPct val="107000"/>
                        </a:lnSpc>
                        <a:spcBef>
                          <a:spcPts val="0"/>
                        </a:spcBef>
                        <a:spcAft>
                          <a:spcPts val="0"/>
                        </a:spcAft>
                      </a:pPr>
                      <a:r>
                        <a:rPr lang="en-US" sz="2400" dirty="0">
                          <a:effectLst/>
                        </a:rPr>
                        <a:t>St. Peter Transit/MRVT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16485">
                <a:tc>
                  <a:txBody>
                    <a:bodyPr/>
                    <a:lstStyle/>
                    <a:p>
                      <a:pPr marL="0" marR="0">
                        <a:lnSpc>
                          <a:spcPct val="107000"/>
                        </a:lnSpc>
                        <a:spcBef>
                          <a:spcPts val="0"/>
                        </a:spcBef>
                        <a:spcAft>
                          <a:spcPts val="0"/>
                        </a:spcAft>
                      </a:pPr>
                      <a:r>
                        <a:rPr lang="en-US" sz="2400">
                          <a:effectLst/>
                        </a:rPr>
                        <a:t>Timber Trails (Kanabec County)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16485">
                <a:tc>
                  <a:txBody>
                    <a:bodyPr/>
                    <a:lstStyle/>
                    <a:p>
                      <a:pPr marL="0" marR="0">
                        <a:lnSpc>
                          <a:spcPct val="107000"/>
                        </a:lnSpc>
                        <a:spcBef>
                          <a:spcPts val="0"/>
                        </a:spcBef>
                        <a:spcAft>
                          <a:spcPts val="0"/>
                        </a:spcAft>
                      </a:pPr>
                      <a:r>
                        <a:rPr lang="en-US" sz="2400">
                          <a:effectLst/>
                        </a:rPr>
                        <a:t>Trailblazer Transit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156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4640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3205" y="225188"/>
            <a:ext cx="11051653" cy="503238"/>
          </a:xfrm>
        </p:spPr>
        <p:txBody>
          <a:bodyPr/>
          <a:lstStyle/>
          <a:p>
            <a:r>
              <a:rPr lang="en-US" sz="2400" dirty="0"/>
              <a:t>How Respondents would have Made the Trip if Transit was Not Available</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843535"/>
              </p:ext>
            </p:extLst>
          </p:nvPr>
        </p:nvGraphicFramePr>
        <p:xfrm>
          <a:off x="150126" y="859808"/>
          <a:ext cx="11859902" cy="5793790"/>
        </p:xfrm>
        <a:graphic>
          <a:graphicData uri="http://schemas.openxmlformats.org/drawingml/2006/table">
            <a:tbl>
              <a:tblPr firstRow="1" firstCol="1" bandRow="1">
                <a:tableStyleId>{F2DE63D5-997A-4646-A377-4702673A728D}</a:tableStyleId>
              </a:tblPr>
              <a:tblGrid>
                <a:gridCol w="4203510">
                  <a:extLst>
                    <a:ext uri="{9D8B030D-6E8A-4147-A177-3AD203B41FA5}">
                      <a16:colId xmlns:a16="http://schemas.microsoft.com/office/drawing/2014/main" val="20000"/>
                    </a:ext>
                  </a:extLst>
                </a:gridCol>
                <a:gridCol w="1146412">
                  <a:extLst>
                    <a:ext uri="{9D8B030D-6E8A-4147-A177-3AD203B41FA5}">
                      <a16:colId xmlns:a16="http://schemas.microsoft.com/office/drawing/2014/main" val="20001"/>
                    </a:ext>
                  </a:extLst>
                </a:gridCol>
                <a:gridCol w="1126875">
                  <a:extLst>
                    <a:ext uri="{9D8B030D-6E8A-4147-A177-3AD203B41FA5}">
                      <a16:colId xmlns:a16="http://schemas.microsoft.com/office/drawing/2014/main" val="20002"/>
                    </a:ext>
                  </a:extLst>
                </a:gridCol>
                <a:gridCol w="1346086">
                  <a:extLst>
                    <a:ext uri="{9D8B030D-6E8A-4147-A177-3AD203B41FA5}">
                      <a16:colId xmlns:a16="http://schemas.microsoft.com/office/drawing/2014/main" val="20003"/>
                    </a:ext>
                  </a:extLst>
                </a:gridCol>
                <a:gridCol w="1344847">
                  <a:extLst>
                    <a:ext uri="{9D8B030D-6E8A-4147-A177-3AD203B41FA5}">
                      <a16:colId xmlns:a16="http://schemas.microsoft.com/office/drawing/2014/main" val="20004"/>
                    </a:ext>
                  </a:extLst>
                </a:gridCol>
                <a:gridCol w="1223672">
                  <a:extLst>
                    <a:ext uri="{9D8B030D-6E8A-4147-A177-3AD203B41FA5}">
                      <a16:colId xmlns:a16="http://schemas.microsoft.com/office/drawing/2014/main" val="20005"/>
                    </a:ext>
                  </a:extLst>
                </a:gridCol>
                <a:gridCol w="1468500">
                  <a:extLst>
                    <a:ext uri="{9D8B030D-6E8A-4147-A177-3AD203B41FA5}">
                      <a16:colId xmlns:a16="http://schemas.microsoft.com/office/drawing/2014/main" val="20006"/>
                    </a:ext>
                  </a:extLst>
                </a:gridCol>
              </a:tblGrid>
              <a:tr h="1241525">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SMART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St. Cloud Metro Bus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St. Peter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Timber Trails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tc>
                  <a:txBody>
                    <a:bodyPr/>
                    <a:lstStyle/>
                    <a:p>
                      <a:pPr marL="0" marR="0" algn="ctr">
                        <a:lnSpc>
                          <a:spcPct val="107000"/>
                        </a:lnSpc>
                        <a:spcBef>
                          <a:spcPts val="0"/>
                        </a:spcBef>
                        <a:spcAft>
                          <a:spcPts val="0"/>
                        </a:spcAft>
                      </a:pPr>
                      <a:r>
                        <a:rPr lang="en-US" sz="2400" dirty="0">
                          <a:effectLst/>
                        </a:rPr>
                        <a:t>Trailblazer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solidFill>
                      <a:srgbClr val="095644"/>
                    </a:solidFill>
                  </a:tcPr>
                </a:tc>
                <a:extLst>
                  <a:ext uri="{0D108BD9-81ED-4DB2-BD59-A6C34878D82A}">
                    <a16:rowId xmlns:a16="http://schemas.microsoft.com/office/drawing/2014/main" val="10000"/>
                  </a:ext>
                </a:extLst>
              </a:tr>
              <a:tr h="413841">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gridSpan="6">
                  <a:txBody>
                    <a:bodyPr/>
                    <a:lstStyle/>
                    <a:p>
                      <a:pPr marL="0" marR="0" algn="ctr">
                        <a:lnSpc>
                          <a:spcPct val="107000"/>
                        </a:lnSpc>
                        <a:spcBef>
                          <a:spcPts val="0"/>
                        </a:spcBef>
                        <a:spcAft>
                          <a:spcPts val="0"/>
                        </a:spcAft>
                      </a:pPr>
                      <a:r>
                        <a:rPr lang="en-US" sz="2400" dirty="0" smtClean="0">
                          <a:effectLst/>
                        </a:rPr>
                        <a:t>---------------------</a:t>
                      </a:r>
                      <a:r>
                        <a:rPr lang="en-US" sz="2400" dirty="0">
                          <a:effectLst/>
                        </a:rPr>
                        <a:t>Percentage of respondents-</a:t>
                      </a:r>
                      <a:r>
                        <a:rPr lang="en-US" sz="2400" dirty="0" smtClean="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7303">
                <a:tc>
                  <a:txBody>
                    <a:bodyPr/>
                    <a:lstStyle/>
                    <a:p>
                      <a:pPr marL="0" marR="0">
                        <a:lnSpc>
                          <a:spcPct val="107000"/>
                        </a:lnSpc>
                        <a:spcBef>
                          <a:spcPts val="0"/>
                        </a:spcBef>
                        <a:spcAft>
                          <a:spcPts val="0"/>
                        </a:spcAft>
                      </a:pPr>
                      <a:r>
                        <a:rPr lang="en-US" sz="2400" b="1" dirty="0">
                          <a:effectLst/>
                        </a:rPr>
                        <a:t>I would not have made this trip</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800" b="1" dirty="0">
                          <a:effectLst/>
                        </a:rPr>
                        <a:t>32</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800" b="1" dirty="0">
                          <a:effectLst/>
                        </a:rPr>
                        <a:t>32</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800" b="1" dirty="0">
                          <a:effectLst/>
                        </a:rPr>
                        <a:t>30</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800" b="1" dirty="0">
                          <a:effectLst/>
                        </a:rPr>
                        <a:t>35</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800" b="1" dirty="0">
                          <a:effectLst/>
                        </a:rPr>
                        <a:t>23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800" b="1" dirty="0" smtClean="0">
                          <a:effectLst/>
                        </a:rPr>
                        <a:t>41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2"/>
                  </a:ext>
                </a:extLst>
              </a:tr>
              <a:tr h="517303">
                <a:tc>
                  <a:txBody>
                    <a:bodyPr/>
                    <a:lstStyle/>
                    <a:p>
                      <a:pPr marL="0" marR="0">
                        <a:lnSpc>
                          <a:spcPct val="107000"/>
                        </a:lnSpc>
                        <a:spcBef>
                          <a:spcPts val="0"/>
                        </a:spcBef>
                        <a:spcAft>
                          <a:spcPts val="0"/>
                        </a:spcAft>
                      </a:pPr>
                      <a:r>
                        <a:rPr lang="en-US" sz="2400" dirty="0">
                          <a:effectLst/>
                        </a:rPr>
                        <a:t>Family member or friend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dirty="0">
                          <a:effectLst/>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3"/>
                  </a:ext>
                </a:extLst>
              </a:tr>
              <a:tr h="517303">
                <a:tc>
                  <a:txBody>
                    <a:bodyPr/>
                    <a:lstStyle/>
                    <a:p>
                      <a:pPr marL="0" marR="0">
                        <a:lnSpc>
                          <a:spcPct val="107000"/>
                        </a:lnSpc>
                        <a:spcBef>
                          <a:spcPts val="0"/>
                        </a:spcBef>
                        <a:spcAft>
                          <a:spcPts val="0"/>
                        </a:spcAft>
                      </a:pPr>
                      <a:r>
                        <a:rPr lang="en-US" sz="2400">
                          <a:effectLst/>
                        </a:rPr>
                        <a:t>Used a taxi, Uber, or Lyft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4"/>
                  </a:ext>
                </a:extLst>
              </a:tr>
              <a:tr h="517303">
                <a:tc>
                  <a:txBody>
                    <a:bodyPr/>
                    <a:lstStyle/>
                    <a:p>
                      <a:pPr marL="0" marR="0">
                        <a:lnSpc>
                          <a:spcPct val="107000"/>
                        </a:lnSpc>
                        <a:spcBef>
                          <a:spcPts val="0"/>
                        </a:spcBef>
                        <a:spcAft>
                          <a:spcPts val="0"/>
                        </a:spcAft>
                      </a:pPr>
                      <a:r>
                        <a:rPr lang="en-US" sz="2400" dirty="0">
                          <a:effectLst/>
                        </a:rPr>
                        <a:t>Walked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5"/>
                  </a:ext>
                </a:extLst>
              </a:tr>
              <a:tr h="517303">
                <a:tc>
                  <a:txBody>
                    <a:bodyPr/>
                    <a:lstStyle/>
                    <a:p>
                      <a:pPr marL="0" marR="0">
                        <a:lnSpc>
                          <a:spcPct val="107000"/>
                        </a:lnSpc>
                        <a:spcBef>
                          <a:spcPts val="0"/>
                        </a:spcBef>
                        <a:spcAft>
                          <a:spcPts val="0"/>
                        </a:spcAft>
                      </a:pPr>
                      <a:r>
                        <a:rPr lang="en-US" sz="2400">
                          <a:effectLst/>
                        </a:rPr>
                        <a:t>Volunteer driver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6"/>
                  </a:ext>
                </a:extLst>
              </a:tr>
              <a:tr h="517303">
                <a:tc>
                  <a:txBody>
                    <a:bodyPr/>
                    <a:lstStyle/>
                    <a:p>
                      <a:pPr marL="0" marR="0">
                        <a:lnSpc>
                          <a:spcPct val="107000"/>
                        </a:lnSpc>
                        <a:spcBef>
                          <a:spcPts val="0"/>
                        </a:spcBef>
                        <a:spcAft>
                          <a:spcPts val="0"/>
                        </a:spcAft>
                      </a:pPr>
                      <a:r>
                        <a:rPr lang="en-US" sz="2400">
                          <a:effectLst/>
                        </a:rPr>
                        <a:t>Driven myself</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7"/>
                  </a:ext>
                </a:extLst>
              </a:tr>
              <a:tr h="517303">
                <a:tc>
                  <a:txBody>
                    <a:bodyPr/>
                    <a:lstStyle/>
                    <a:p>
                      <a:pPr marL="0" marR="0">
                        <a:lnSpc>
                          <a:spcPct val="107000"/>
                        </a:lnSpc>
                        <a:spcBef>
                          <a:spcPts val="0"/>
                        </a:spcBef>
                        <a:spcAft>
                          <a:spcPts val="0"/>
                        </a:spcAft>
                      </a:pPr>
                      <a:r>
                        <a:rPr lang="en-US" sz="2400">
                          <a:effectLst/>
                        </a:rPr>
                        <a:t>Bicycled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b"/>
                </a:tc>
                <a:tc>
                  <a:txBody>
                    <a:bodyPr/>
                    <a:lstStyle/>
                    <a:p>
                      <a:pPr marL="0" marR="0" algn="ctr">
                        <a:lnSpc>
                          <a:spcPct val="107000"/>
                        </a:lnSpc>
                        <a:spcBef>
                          <a:spcPts val="0"/>
                        </a:spcBef>
                        <a:spcAft>
                          <a:spcPts val="0"/>
                        </a:spcAft>
                      </a:pPr>
                      <a:r>
                        <a:rPr lang="en-US" sz="2400">
                          <a:effectLst/>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8"/>
                  </a:ext>
                </a:extLst>
              </a:tr>
              <a:tr h="517303">
                <a:tc>
                  <a:txBody>
                    <a:bodyPr/>
                    <a:lstStyle/>
                    <a:p>
                      <a:pPr marL="0" marR="0">
                        <a:lnSpc>
                          <a:spcPct val="107000"/>
                        </a:lnSpc>
                        <a:spcBef>
                          <a:spcPts val="0"/>
                        </a:spcBef>
                        <a:spcAft>
                          <a:spcPts val="0"/>
                        </a:spcAft>
                      </a:pPr>
                      <a:r>
                        <a:rPr lang="en-US" sz="2400">
                          <a:effectLst/>
                        </a:rPr>
                        <a:t>Other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en-US" sz="2400" dirty="0" smtClean="0">
                          <a:effectLst/>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97951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Respondents that would Miss Health Care Trips without Transit</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0354686"/>
              </p:ext>
            </p:extLst>
          </p:nvPr>
        </p:nvGraphicFramePr>
        <p:xfrm>
          <a:off x="576776" y="2120668"/>
          <a:ext cx="10802424" cy="2960775"/>
        </p:xfrm>
        <a:graphic>
          <a:graphicData uri="http://schemas.openxmlformats.org/drawingml/2006/table">
            <a:tbl>
              <a:tblPr firstRow="1" firstCol="1" bandRow="1">
                <a:tableStyleId>{F2DE63D5-997A-4646-A377-4702673A728D}</a:tableStyleId>
              </a:tblPr>
              <a:tblGrid>
                <a:gridCol w="2073192">
                  <a:extLst>
                    <a:ext uri="{9D8B030D-6E8A-4147-A177-3AD203B41FA5}">
                      <a16:colId xmlns:a16="http://schemas.microsoft.com/office/drawing/2014/main" val="20000"/>
                    </a:ext>
                  </a:extLst>
                </a:gridCol>
                <a:gridCol w="1454872">
                  <a:extLst>
                    <a:ext uri="{9D8B030D-6E8A-4147-A177-3AD203B41FA5}">
                      <a16:colId xmlns:a16="http://schemas.microsoft.com/office/drawing/2014/main" val="20001"/>
                    </a:ext>
                  </a:extLst>
                </a:gridCol>
                <a:gridCol w="1454872">
                  <a:extLst>
                    <a:ext uri="{9D8B030D-6E8A-4147-A177-3AD203B41FA5}">
                      <a16:colId xmlns:a16="http://schemas.microsoft.com/office/drawing/2014/main" val="20002"/>
                    </a:ext>
                  </a:extLst>
                </a:gridCol>
                <a:gridCol w="1454872">
                  <a:extLst>
                    <a:ext uri="{9D8B030D-6E8A-4147-A177-3AD203B41FA5}">
                      <a16:colId xmlns:a16="http://schemas.microsoft.com/office/drawing/2014/main" val="20003"/>
                    </a:ext>
                  </a:extLst>
                </a:gridCol>
                <a:gridCol w="1454872">
                  <a:extLst>
                    <a:ext uri="{9D8B030D-6E8A-4147-A177-3AD203B41FA5}">
                      <a16:colId xmlns:a16="http://schemas.microsoft.com/office/drawing/2014/main" val="20004"/>
                    </a:ext>
                  </a:extLst>
                </a:gridCol>
                <a:gridCol w="1454872">
                  <a:extLst>
                    <a:ext uri="{9D8B030D-6E8A-4147-A177-3AD203B41FA5}">
                      <a16:colId xmlns:a16="http://schemas.microsoft.com/office/drawing/2014/main" val="20005"/>
                    </a:ext>
                  </a:extLst>
                </a:gridCol>
                <a:gridCol w="1454872">
                  <a:extLst>
                    <a:ext uri="{9D8B030D-6E8A-4147-A177-3AD203B41FA5}">
                      <a16:colId xmlns:a16="http://schemas.microsoft.com/office/drawing/2014/main" val="20006"/>
                    </a:ext>
                  </a:extLst>
                </a:gridCol>
              </a:tblGrid>
              <a:tr h="1213375">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SMART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Cloud Metro Bus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Peter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Timber Trails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Trailblazer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extLst>
                  <a:ext uri="{0D108BD9-81ED-4DB2-BD59-A6C34878D82A}">
                    <a16:rowId xmlns:a16="http://schemas.microsoft.com/office/drawing/2014/main" val="10000"/>
                  </a:ext>
                </a:extLst>
              </a:tr>
              <a:tr h="43685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6">
                  <a:txBody>
                    <a:bodyPr/>
                    <a:lstStyle/>
                    <a:p>
                      <a:pPr marL="0" marR="0" algn="ctr">
                        <a:lnSpc>
                          <a:spcPct val="107000"/>
                        </a:lnSpc>
                        <a:spcBef>
                          <a:spcPts val="0"/>
                        </a:spcBef>
                        <a:spcAft>
                          <a:spcPts val="0"/>
                        </a:spcAft>
                      </a:pPr>
                      <a:r>
                        <a:rPr lang="en-US" sz="2400">
                          <a:effectLst/>
                        </a:rPr>
                        <a:t>-----------------------Percentage of respondents-----------------------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6850">
                <a:tc>
                  <a:txBody>
                    <a:bodyPr/>
                    <a:lstStyle/>
                    <a:p>
                      <a:pPr marL="0" marR="0">
                        <a:lnSpc>
                          <a:spcPct val="107000"/>
                        </a:lnSpc>
                        <a:spcBef>
                          <a:spcPts val="0"/>
                        </a:spcBef>
                        <a:spcAft>
                          <a:spcPts val="0"/>
                        </a:spcAft>
                      </a:pPr>
                      <a:r>
                        <a:rPr lang="en-US" sz="2400">
                          <a:effectLst/>
                        </a:rPr>
                        <a:t>Yes, many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436850">
                <a:tc>
                  <a:txBody>
                    <a:bodyPr/>
                    <a:lstStyle/>
                    <a:p>
                      <a:pPr marL="0" marR="0">
                        <a:lnSpc>
                          <a:spcPct val="107000"/>
                        </a:lnSpc>
                        <a:spcBef>
                          <a:spcPts val="0"/>
                        </a:spcBef>
                        <a:spcAft>
                          <a:spcPts val="0"/>
                        </a:spcAft>
                      </a:pPr>
                      <a:r>
                        <a:rPr lang="en-US" sz="2400">
                          <a:effectLst/>
                        </a:rPr>
                        <a:t>Yes, few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436850">
                <a:tc>
                  <a:txBody>
                    <a:bodyPr/>
                    <a:lstStyle/>
                    <a:p>
                      <a:pPr marL="0" marR="0">
                        <a:lnSpc>
                          <a:spcPct val="107000"/>
                        </a:lnSpc>
                        <a:spcBef>
                          <a:spcPts val="0"/>
                        </a:spcBef>
                        <a:spcAft>
                          <a:spcPts val="0"/>
                        </a:spcAft>
                      </a:pPr>
                      <a:r>
                        <a:rPr lang="en-US" sz="2400">
                          <a:effectLst/>
                        </a:rPr>
                        <a:t>No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59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59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84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4829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Relocate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7054001"/>
              </p:ext>
            </p:extLst>
          </p:nvPr>
        </p:nvGraphicFramePr>
        <p:xfrm>
          <a:off x="163014" y="1631694"/>
          <a:ext cx="11865972" cy="4318940"/>
        </p:xfrm>
        <a:graphic>
          <a:graphicData uri="http://schemas.openxmlformats.org/drawingml/2006/table">
            <a:tbl>
              <a:tblPr firstRow="1" firstCol="1" bandRow="1">
                <a:tableStyleId>{F2DE63D5-997A-4646-A377-4702673A728D}</a:tableStyleId>
              </a:tblPr>
              <a:tblGrid>
                <a:gridCol w="3661457">
                  <a:extLst>
                    <a:ext uri="{9D8B030D-6E8A-4147-A177-3AD203B41FA5}">
                      <a16:colId xmlns:a16="http://schemas.microsoft.com/office/drawing/2014/main" val="20000"/>
                    </a:ext>
                  </a:extLst>
                </a:gridCol>
                <a:gridCol w="1295271">
                  <a:extLst>
                    <a:ext uri="{9D8B030D-6E8A-4147-A177-3AD203B41FA5}">
                      <a16:colId xmlns:a16="http://schemas.microsoft.com/office/drawing/2014/main" val="20001"/>
                    </a:ext>
                  </a:extLst>
                </a:gridCol>
                <a:gridCol w="1295271">
                  <a:extLst>
                    <a:ext uri="{9D8B030D-6E8A-4147-A177-3AD203B41FA5}">
                      <a16:colId xmlns:a16="http://schemas.microsoft.com/office/drawing/2014/main" val="20002"/>
                    </a:ext>
                  </a:extLst>
                </a:gridCol>
                <a:gridCol w="1296518">
                  <a:extLst>
                    <a:ext uri="{9D8B030D-6E8A-4147-A177-3AD203B41FA5}">
                      <a16:colId xmlns:a16="http://schemas.microsoft.com/office/drawing/2014/main" val="20003"/>
                    </a:ext>
                  </a:extLst>
                </a:gridCol>
                <a:gridCol w="1295271">
                  <a:extLst>
                    <a:ext uri="{9D8B030D-6E8A-4147-A177-3AD203B41FA5}">
                      <a16:colId xmlns:a16="http://schemas.microsoft.com/office/drawing/2014/main" val="20004"/>
                    </a:ext>
                  </a:extLst>
                </a:gridCol>
                <a:gridCol w="1524100">
                  <a:extLst>
                    <a:ext uri="{9D8B030D-6E8A-4147-A177-3AD203B41FA5}">
                      <a16:colId xmlns:a16="http://schemas.microsoft.com/office/drawing/2014/main" val="20005"/>
                    </a:ext>
                  </a:extLst>
                </a:gridCol>
                <a:gridCol w="1124198">
                  <a:extLst>
                    <a:ext uri="{9D8B030D-6E8A-4147-A177-3AD203B41FA5}">
                      <a16:colId xmlns:a16="http://schemas.microsoft.com/office/drawing/2014/main" val="20006"/>
                    </a:ext>
                  </a:extLst>
                </a:gridCol>
                <a:gridCol w="373886">
                  <a:extLst>
                    <a:ext uri="{9D8B030D-6E8A-4147-A177-3AD203B41FA5}">
                      <a16:colId xmlns:a16="http://schemas.microsoft.com/office/drawing/2014/main" val="20007"/>
                    </a:ext>
                  </a:extLst>
                </a:gridCol>
              </a:tblGrid>
              <a:tr h="1217681">
                <a:tc>
                  <a:txBody>
                    <a:bodyPr/>
                    <a:lstStyle/>
                    <a:p>
                      <a:pPr marL="0" marR="0">
                        <a:lnSpc>
                          <a:spcPct val="107000"/>
                        </a:lnSpc>
                        <a:spcBef>
                          <a:spcPts val="0"/>
                        </a:spcBef>
                        <a:spcAft>
                          <a:spcPts val="0"/>
                        </a:spcAft>
                      </a:pPr>
                      <a:r>
                        <a:rPr lang="en-US" sz="2400" dirty="0">
                          <a:effectLst/>
                        </a:rPr>
                        <a:t>Survey Response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SMART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Cloud Metro Bus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Peter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Timber Trails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gridSpan="2">
                  <a:txBody>
                    <a:bodyPr/>
                    <a:lstStyle/>
                    <a:p>
                      <a:pPr marL="0" marR="0" algn="ctr">
                        <a:lnSpc>
                          <a:spcPct val="107000"/>
                        </a:lnSpc>
                        <a:spcBef>
                          <a:spcPts val="0"/>
                        </a:spcBef>
                        <a:spcAft>
                          <a:spcPts val="0"/>
                        </a:spcAft>
                      </a:pPr>
                      <a:r>
                        <a:rPr lang="en-US" sz="2400" dirty="0">
                          <a:effectLst/>
                        </a:rPr>
                        <a:t>Trailblazer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hMerge="1">
                  <a:txBody>
                    <a:bodyPr/>
                    <a:lstStyle/>
                    <a:p>
                      <a:endParaRPr lang="en-US"/>
                    </a:p>
                  </a:txBody>
                  <a:tcPr/>
                </a:tc>
                <a:extLst>
                  <a:ext uri="{0D108BD9-81ED-4DB2-BD59-A6C34878D82A}">
                    <a16:rowId xmlns:a16="http://schemas.microsoft.com/office/drawing/2014/main" val="10000"/>
                  </a:ext>
                </a:extLst>
              </a:tr>
              <a:tr h="405894">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6">
                  <a:txBody>
                    <a:bodyPr/>
                    <a:lstStyle/>
                    <a:p>
                      <a:pPr marL="0" marR="0" algn="ctr">
                        <a:lnSpc>
                          <a:spcPct val="107000"/>
                        </a:lnSpc>
                        <a:spcBef>
                          <a:spcPts val="0"/>
                        </a:spcBef>
                        <a:spcAft>
                          <a:spcPts val="0"/>
                        </a:spcAft>
                      </a:pPr>
                      <a:r>
                        <a:rPr lang="en-US" sz="2400">
                          <a:effectLst/>
                        </a:rPr>
                        <a:t>-----------------------Percentage of respondents-----------------------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898455">
                <a:tc>
                  <a:txBody>
                    <a:bodyPr/>
                    <a:lstStyle/>
                    <a:p>
                      <a:pPr marL="0" marR="0">
                        <a:lnSpc>
                          <a:spcPct val="107000"/>
                        </a:lnSpc>
                        <a:spcBef>
                          <a:spcPts val="0"/>
                        </a:spcBef>
                        <a:spcAft>
                          <a:spcPts val="0"/>
                        </a:spcAft>
                      </a:pPr>
                      <a:r>
                        <a:rPr lang="en-US" sz="2400" dirty="0">
                          <a:effectLst/>
                        </a:rPr>
                        <a:t>I could continue living in my current place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55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2400">
                          <a:effectLst/>
                        </a:rPr>
                        <a:t>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2"/>
                  </a:ext>
                </a:extLst>
              </a:tr>
              <a:tr h="898455">
                <a:tc>
                  <a:txBody>
                    <a:bodyPr/>
                    <a:lstStyle/>
                    <a:p>
                      <a:pPr marL="0" marR="0">
                        <a:lnSpc>
                          <a:spcPct val="107000"/>
                        </a:lnSpc>
                        <a:spcBef>
                          <a:spcPts val="0"/>
                        </a:spcBef>
                        <a:spcAft>
                          <a:spcPts val="0"/>
                        </a:spcAft>
                      </a:pPr>
                      <a:r>
                        <a:rPr lang="en-US" sz="2400">
                          <a:effectLst/>
                        </a:rPr>
                        <a:t>I would move somewhere nearby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3"/>
                  </a:ext>
                </a:extLst>
              </a:tr>
              <a:tr h="898455">
                <a:tc>
                  <a:txBody>
                    <a:bodyPr/>
                    <a:lstStyle/>
                    <a:p>
                      <a:pPr marL="0" marR="0">
                        <a:lnSpc>
                          <a:spcPct val="107000"/>
                        </a:lnSpc>
                        <a:spcBef>
                          <a:spcPts val="0"/>
                        </a:spcBef>
                        <a:spcAft>
                          <a:spcPts val="0"/>
                        </a:spcAft>
                      </a:pPr>
                      <a:r>
                        <a:rPr lang="en-US" sz="2400">
                          <a:effectLst/>
                        </a:rPr>
                        <a:t>I would move to a different town or city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043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Intangible User Benefits of Transit, SMART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7100639"/>
              </p:ext>
            </p:extLst>
          </p:nvPr>
        </p:nvGraphicFramePr>
        <p:xfrm>
          <a:off x="812801" y="1448969"/>
          <a:ext cx="10566398" cy="4445392"/>
        </p:xfrm>
        <a:graphic>
          <a:graphicData uri="http://schemas.openxmlformats.org/drawingml/2006/table">
            <a:tbl>
              <a:tblPr firstRow="1" firstCol="1" bandRow="1">
                <a:tableStyleId>{F2DE63D5-997A-4646-A377-4702673A728D}</a:tableStyleId>
              </a:tblPr>
              <a:tblGrid>
                <a:gridCol w="4659531">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4101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237956">
                  <a:extLst>
                    <a:ext uri="{9D8B030D-6E8A-4147-A177-3AD203B41FA5}">
                      <a16:colId xmlns:a16="http://schemas.microsoft.com/office/drawing/2014/main" val="20004"/>
                    </a:ext>
                  </a:extLst>
                </a:gridCol>
                <a:gridCol w="1250461">
                  <a:extLst>
                    <a:ext uri="{9D8B030D-6E8A-4147-A177-3AD203B41FA5}">
                      <a16:colId xmlns:a16="http://schemas.microsoft.com/office/drawing/2014/main" val="20005"/>
                    </a:ext>
                  </a:extLst>
                </a:gridCol>
              </a:tblGrid>
              <a:tr h="1082322">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Strongly agree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Agree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Neutral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Disagree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Strongly Disagree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extLst>
                  <a:ext uri="{0D108BD9-81ED-4DB2-BD59-A6C34878D82A}">
                    <a16:rowId xmlns:a16="http://schemas.microsoft.com/office/drawing/2014/main" val="10000"/>
                  </a:ext>
                </a:extLst>
              </a:tr>
              <a:tr h="672614">
                <a:tc>
                  <a:txBody>
                    <a:bodyPr/>
                    <a:lstStyle/>
                    <a:p>
                      <a:pPr marL="0" marR="0">
                        <a:lnSpc>
                          <a:spcPct val="107000"/>
                        </a:lnSpc>
                        <a:spcBef>
                          <a:spcPts val="0"/>
                        </a:spcBef>
                        <a:spcAft>
                          <a:spcPts val="0"/>
                        </a:spcAft>
                      </a:pPr>
                      <a:r>
                        <a:rPr lang="en-US" sz="2400" b="0" dirty="0">
                          <a:effectLst/>
                        </a:rPr>
                        <a:t>Allows me to make more trips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68%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672614">
                <a:tc>
                  <a:txBody>
                    <a:bodyPr/>
                    <a:lstStyle/>
                    <a:p>
                      <a:pPr marL="0" marR="0">
                        <a:lnSpc>
                          <a:spcPct val="107000"/>
                        </a:lnSpc>
                        <a:spcBef>
                          <a:spcPts val="0"/>
                        </a:spcBef>
                        <a:spcAft>
                          <a:spcPts val="0"/>
                        </a:spcAft>
                      </a:pPr>
                      <a:r>
                        <a:rPr lang="en-US" sz="2400" b="0" dirty="0">
                          <a:effectLst/>
                        </a:rPr>
                        <a:t>Increases my social </a:t>
                      </a:r>
                      <a:r>
                        <a:rPr lang="en-US" sz="2400" b="0" dirty="0" smtClean="0">
                          <a:effectLst/>
                        </a:rPr>
                        <a:t>interaction</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672614">
                <a:tc>
                  <a:txBody>
                    <a:bodyPr/>
                    <a:lstStyle/>
                    <a:p>
                      <a:pPr marL="0" marR="0">
                        <a:lnSpc>
                          <a:spcPct val="107000"/>
                        </a:lnSpc>
                        <a:spcBef>
                          <a:spcPts val="0"/>
                        </a:spcBef>
                        <a:spcAft>
                          <a:spcPts val="0"/>
                        </a:spcAft>
                      </a:pPr>
                      <a:r>
                        <a:rPr lang="en-US" sz="2400" b="0">
                          <a:effectLst/>
                        </a:rPr>
                        <a:t>Reduces by stress level</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52%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672614">
                <a:tc>
                  <a:txBody>
                    <a:bodyPr/>
                    <a:lstStyle/>
                    <a:p>
                      <a:pPr marL="0" marR="0">
                        <a:lnSpc>
                          <a:spcPct val="107000"/>
                        </a:lnSpc>
                        <a:spcBef>
                          <a:spcPts val="0"/>
                        </a:spcBef>
                        <a:spcAft>
                          <a:spcPts val="0"/>
                        </a:spcAft>
                      </a:pPr>
                      <a:r>
                        <a:rPr lang="en-US" sz="2400" b="0">
                          <a:effectLst/>
                        </a:rPr>
                        <a:t>Allows me to live independently</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672614">
                <a:tc>
                  <a:txBody>
                    <a:bodyPr/>
                    <a:lstStyle/>
                    <a:p>
                      <a:pPr marL="0" marR="0">
                        <a:lnSpc>
                          <a:spcPct val="107000"/>
                        </a:lnSpc>
                        <a:spcBef>
                          <a:spcPts val="0"/>
                        </a:spcBef>
                        <a:spcAft>
                          <a:spcPts val="0"/>
                        </a:spcAft>
                      </a:pPr>
                      <a:r>
                        <a:rPr lang="en-US" sz="2400" b="0" dirty="0">
                          <a:effectLst/>
                        </a:rPr>
                        <a:t>Improves my overall quality of life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211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Transit for Getting to 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4846534"/>
              </p:ext>
            </p:extLst>
          </p:nvPr>
        </p:nvGraphicFramePr>
        <p:xfrm>
          <a:off x="812801" y="1294226"/>
          <a:ext cx="10566398" cy="5028356"/>
        </p:xfrm>
        <a:graphic>
          <a:graphicData uri="http://schemas.openxmlformats.org/drawingml/2006/table">
            <a:tbl>
              <a:tblPr firstRow="1" firstCol="1" bandRow="1">
                <a:tableStyleId>{F2DE63D5-997A-4646-A377-4702673A728D}</a:tableStyleId>
              </a:tblPr>
              <a:tblGrid>
                <a:gridCol w="3868982">
                  <a:extLst>
                    <a:ext uri="{9D8B030D-6E8A-4147-A177-3AD203B41FA5}">
                      <a16:colId xmlns:a16="http://schemas.microsoft.com/office/drawing/2014/main" val="20000"/>
                    </a:ext>
                  </a:extLst>
                </a:gridCol>
                <a:gridCol w="1115502">
                  <a:extLst>
                    <a:ext uri="{9D8B030D-6E8A-4147-A177-3AD203B41FA5}">
                      <a16:colId xmlns:a16="http://schemas.microsoft.com/office/drawing/2014/main" val="20001"/>
                    </a:ext>
                  </a:extLst>
                </a:gridCol>
                <a:gridCol w="1116603">
                  <a:extLst>
                    <a:ext uri="{9D8B030D-6E8A-4147-A177-3AD203B41FA5}">
                      <a16:colId xmlns:a16="http://schemas.microsoft.com/office/drawing/2014/main" val="20002"/>
                    </a:ext>
                  </a:extLst>
                </a:gridCol>
                <a:gridCol w="1116603">
                  <a:extLst>
                    <a:ext uri="{9D8B030D-6E8A-4147-A177-3AD203B41FA5}">
                      <a16:colId xmlns:a16="http://schemas.microsoft.com/office/drawing/2014/main" val="20003"/>
                    </a:ext>
                  </a:extLst>
                </a:gridCol>
                <a:gridCol w="1115502">
                  <a:extLst>
                    <a:ext uri="{9D8B030D-6E8A-4147-A177-3AD203B41FA5}">
                      <a16:colId xmlns:a16="http://schemas.microsoft.com/office/drawing/2014/main" val="20004"/>
                    </a:ext>
                  </a:extLst>
                </a:gridCol>
                <a:gridCol w="1039016">
                  <a:extLst>
                    <a:ext uri="{9D8B030D-6E8A-4147-A177-3AD203B41FA5}">
                      <a16:colId xmlns:a16="http://schemas.microsoft.com/office/drawing/2014/main" val="20005"/>
                    </a:ext>
                  </a:extLst>
                </a:gridCol>
                <a:gridCol w="1194190">
                  <a:extLst>
                    <a:ext uri="{9D8B030D-6E8A-4147-A177-3AD203B41FA5}">
                      <a16:colId xmlns:a16="http://schemas.microsoft.com/office/drawing/2014/main" val="20006"/>
                    </a:ext>
                  </a:extLst>
                </a:gridCol>
              </a:tblGrid>
              <a:tr h="1055079">
                <a:tc>
                  <a:txBody>
                    <a:bodyPr/>
                    <a:lstStyle/>
                    <a:p>
                      <a:pPr marL="0" marR="0">
                        <a:lnSpc>
                          <a:spcPct val="107000"/>
                        </a:lnSpc>
                        <a:spcBef>
                          <a:spcPts val="0"/>
                        </a:spcBef>
                        <a:spcAft>
                          <a:spcPts val="0"/>
                        </a:spcAft>
                      </a:pPr>
                      <a:r>
                        <a:rPr lang="en-US" sz="2000" dirty="0">
                          <a:effectLst/>
                        </a:rPr>
                        <a:t>Survey Response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a:effectLst/>
                        </a:rPr>
                        <a:t>Paul Bunyan Transit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dirty="0">
                          <a:effectLst/>
                        </a:rPr>
                        <a:t>SMART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dirty="0">
                          <a:effectLst/>
                        </a:rPr>
                        <a:t>St. Cloud Metro Bus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dirty="0">
                          <a:effectLst/>
                        </a:rPr>
                        <a:t>St. Peter Transit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dirty="0">
                          <a:effectLst/>
                        </a:rPr>
                        <a:t>Timber Trails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tc>
                  <a:txBody>
                    <a:bodyPr/>
                    <a:lstStyle/>
                    <a:p>
                      <a:pPr marL="0" marR="0" algn="ctr">
                        <a:lnSpc>
                          <a:spcPct val="107000"/>
                        </a:lnSpc>
                        <a:spcBef>
                          <a:spcPts val="0"/>
                        </a:spcBef>
                        <a:spcAft>
                          <a:spcPts val="0"/>
                        </a:spcAft>
                      </a:pPr>
                      <a:r>
                        <a:rPr lang="en-US" sz="2000" dirty="0">
                          <a:effectLst/>
                        </a:rPr>
                        <a:t>Trailblazer Transit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b">
                    <a:solidFill>
                      <a:srgbClr val="095644"/>
                    </a:solidFill>
                  </a:tcPr>
                </a:tc>
                <a:extLst>
                  <a:ext uri="{0D108BD9-81ED-4DB2-BD59-A6C34878D82A}">
                    <a16:rowId xmlns:a16="http://schemas.microsoft.com/office/drawing/2014/main" val="10000"/>
                  </a:ext>
                </a:extLst>
              </a:tr>
              <a:tr h="462056">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gridSpan="6">
                  <a:txBody>
                    <a:bodyPr/>
                    <a:lstStyle/>
                    <a:p>
                      <a:pPr marL="0" marR="0" algn="ctr">
                        <a:lnSpc>
                          <a:spcPct val="107000"/>
                        </a:lnSpc>
                        <a:spcBef>
                          <a:spcPts val="0"/>
                        </a:spcBef>
                        <a:spcAft>
                          <a:spcPts val="0"/>
                        </a:spcAft>
                      </a:pPr>
                      <a:r>
                        <a:rPr lang="en-US" sz="2000">
                          <a:effectLst/>
                        </a:rPr>
                        <a:t>-----------------------Percentage of respondents-----------------------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2874">
                <a:tc>
                  <a:txBody>
                    <a:bodyPr/>
                    <a:lstStyle/>
                    <a:p>
                      <a:pPr marL="0" marR="0">
                        <a:lnSpc>
                          <a:spcPct val="107000"/>
                        </a:lnSpc>
                        <a:spcBef>
                          <a:spcPts val="0"/>
                        </a:spcBef>
                        <a:spcAft>
                          <a:spcPts val="0"/>
                        </a:spcAft>
                      </a:pPr>
                      <a:r>
                        <a:rPr lang="en-US" sz="2800" b="1" dirty="0">
                          <a:effectLst/>
                        </a:rPr>
                        <a:t>Very important, I would lose my job</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dirty="0" smtClean="0">
                          <a:effectLst/>
                        </a:rPr>
                        <a:t>58%</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smtClean="0">
                          <a:effectLst/>
                        </a:rPr>
                        <a:t>86%</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dirty="0">
                          <a:effectLst/>
                        </a:rPr>
                        <a:t>68%</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dirty="0">
                          <a:effectLst/>
                        </a:rPr>
                        <a:t>43%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dirty="0">
                          <a:effectLst/>
                        </a:rPr>
                        <a:t>100%</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800" b="1" dirty="0">
                          <a:effectLst/>
                        </a:rPr>
                        <a:t>56%</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extLst>
                  <a:ext uri="{0D108BD9-81ED-4DB2-BD59-A6C34878D82A}">
                    <a16:rowId xmlns:a16="http://schemas.microsoft.com/office/drawing/2014/main" val="10002"/>
                  </a:ext>
                </a:extLst>
              </a:tr>
              <a:tr h="892874">
                <a:tc>
                  <a:txBody>
                    <a:bodyPr/>
                    <a:lstStyle/>
                    <a:p>
                      <a:pPr marL="0" marR="0">
                        <a:lnSpc>
                          <a:spcPct val="107000"/>
                        </a:lnSpc>
                        <a:spcBef>
                          <a:spcPts val="0"/>
                        </a:spcBef>
                        <a:spcAft>
                          <a:spcPts val="0"/>
                        </a:spcAft>
                      </a:pPr>
                      <a:r>
                        <a:rPr lang="en-US" sz="2000" b="0">
                          <a:effectLst/>
                        </a:rPr>
                        <a:t>Somewhat important, I might lost my job</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extLst>
                  <a:ext uri="{0D108BD9-81ED-4DB2-BD59-A6C34878D82A}">
                    <a16:rowId xmlns:a16="http://schemas.microsoft.com/office/drawing/2014/main" val="10003"/>
                  </a:ext>
                </a:extLst>
              </a:tr>
              <a:tr h="892874">
                <a:tc>
                  <a:txBody>
                    <a:bodyPr/>
                    <a:lstStyle/>
                    <a:p>
                      <a:pPr marL="0" marR="0">
                        <a:lnSpc>
                          <a:spcPct val="107000"/>
                        </a:lnSpc>
                        <a:spcBef>
                          <a:spcPts val="0"/>
                        </a:spcBef>
                        <a:spcAft>
                          <a:spcPts val="0"/>
                        </a:spcAft>
                      </a:pPr>
                      <a:r>
                        <a:rPr lang="en-US" sz="2000" b="0">
                          <a:effectLst/>
                        </a:rPr>
                        <a:t>Slightly important, I would probably keep my job</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a:effectLst/>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extLst>
                  <a:ext uri="{0D108BD9-81ED-4DB2-BD59-A6C34878D82A}">
                    <a16:rowId xmlns:a16="http://schemas.microsoft.com/office/drawing/2014/main" val="10004"/>
                  </a:ext>
                </a:extLst>
              </a:tr>
              <a:tr h="812343">
                <a:tc>
                  <a:txBody>
                    <a:bodyPr/>
                    <a:lstStyle/>
                    <a:p>
                      <a:pPr marL="0" marR="0">
                        <a:lnSpc>
                          <a:spcPct val="107000"/>
                        </a:lnSpc>
                        <a:spcBef>
                          <a:spcPts val="0"/>
                        </a:spcBef>
                        <a:spcAft>
                          <a:spcPts val="0"/>
                        </a:spcAft>
                      </a:pPr>
                      <a:r>
                        <a:rPr lang="en-US" sz="2000" b="0" dirty="0">
                          <a:effectLst/>
                        </a:rPr>
                        <a:t>Not important, I would keep my job</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smtClean="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8429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lvl="0" indent="0">
              <a:buNone/>
            </a:pPr>
            <a:r>
              <a:rPr lang="en-US" dirty="0"/>
              <a:t>This project is funded by </a:t>
            </a:r>
            <a:r>
              <a:rPr lang="en-US" dirty="0" err="1"/>
              <a:t>MnDOT</a:t>
            </a:r>
            <a:r>
              <a:rPr lang="en-US" dirty="0"/>
              <a:t>. </a:t>
            </a:r>
            <a:r>
              <a:rPr lang="en-US" dirty="0" err="1"/>
              <a:t>MnDOT</a:t>
            </a:r>
            <a:r>
              <a:rPr lang="en-US" dirty="0"/>
              <a:t> transit planners proposed this project and was selected for funding through Research Services competitive process. The Technical Advisory Panel includes transit providers and stakeholders from Greater Minnesota. </a:t>
            </a:r>
          </a:p>
          <a:p>
            <a:pPr marL="0" indent="0">
              <a:buNone/>
            </a:pPr>
            <a:endParaRPr lang="en-US" dirty="0"/>
          </a:p>
        </p:txBody>
      </p:sp>
    </p:spTree>
    <p:extLst>
      <p:ext uri="{BB962C8B-B14F-4D97-AF65-F5344CB8AC3E}">
        <p14:creationId xmlns:p14="http://schemas.microsoft.com/office/powerpoint/2010/main" val="221280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Transit Riders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074719"/>
              </p:ext>
            </p:extLst>
          </p:nvPr>
        </p:nvGraphicFramePr>
        <p:xfrm>
          <a:off x="618978" y="1223886"/>
          <a:ext cx="11127544" cy="4994037"/>
        </p:xfrm>
        <a:graphic>
          <a:graphicData uri="http://schemas.openxmlformats.org/drawingml/2006/table">
            <a:tbl>
              <a:tblPr firstRow="1" firstCol="1" bandRow="1">
                <a:tableStyleId>{F2DE63D5-997A-4646-A377-4702673A728D}</a:tableStyleId>
              </a:tblPr>
              <a:tblGrid>
                <a:gridCol w="3272806">
                  <a:extLst>
                    <a:ext uri="{9D8B030D-6E8A-4147-A177-3AD203B41FA5}">
                      <a16:colId xmlns:a16="http://schemas.microsoft.com/office/drawing/2014/main" val="20000"/>
                    </a:ext>
                  </a:extLst>
                </a:gridCol>
                <a:gridCol w="1292153">
                  <a:extLst>
                    <a:ext uri="{9D8B030D-6E8A-4147-A177-3AD203B41FA5}">
                      <a16:colId xmlns:a16="http://schemas.microsoft.com/office/drawing/2014/main" val="20001"/>
                    </a:ext>
                  </a:extLst>
                </a:gridCol>
                <a:gridCol w="1309122">
                  <a:extLst>
                    <a:ext uri="{9D8B030D-6E8A-4147-A177-3AD203B41FA5}">
                      <a16:colId xmlns:a16="http://schemas.microsoft.com/office/drawing/2014/main" val="20002"/>
                    </a:ext>
                  </a:extLst>
                </a:gridCol>
                <a:gridCol w="1282456">
                  <a:extLst>
                    <a:ext uri="{9D8B030D-6E8A-4147-A177-3AD203B41FA5}">
                      <a16:colId xmlns:a16="http://schemas.microsoft.com/office/drawing/2014/main" val="20003"/>
                    </a:ext>
                  </a:extLst>
                </a:gridCol>
                <a:gridCol w="1287304">
                  <a:extLst>
                    <a:ext uri="{9D8B030D-6E8A-4147-A177-3AD203B41FA5}">
                      <a16:colId xmlns:a16="http://schemas.microsoft.com/office/drawing/2014/main" val="20004"/>
                    </a:ext>
                  </a:extLst>
                </a:gridCol>
                <a:gridCol w="1178461">
                  <a:extLst>
                    <a:ext uri="{9D8B030D-6E8A-4147-A177-3AD203B41FA5}">
                      <a16:colId xmlns:a16="http://schemas.microsoft.com/office/drawing/2014/main" val="20005"/>
                    </a:ext>
                  </a:extLst>
                </a:gridCol>
                <a:gridCol w="1505242">
                  <a:extLst>
                    <a:ext uri="{9D8B030D-6E8A-4147-A177-3AD203B41FA5}">
                      <a16:colId xmlns:a16="http://schemas.microsoft.com/office/drawing/2014/main" val="20006"/>
                    </a:ext>
                  </a:extLst>
                </a:gridCol>
              </a:tblGrid>
              <a:tr h="1270730">
                <a:tc>
                  <a:txBody>
                    <a:bodyPr/>
                    <a:lstStyle/>
                    <a:p>
                      <a:pPr marL="0" marR="0">
                        <a:lnSpc>
                          <a:spcPct val="107000"/>
                        </a:lnSpc>
                        <a:spcBef>
                          <a:spcPts val="0"/>
                        </a:spcBef>
                        <a:spcAft>
                          <a:spcPts val="0"/>
                        </a:spcAft>
                      </a:pPr>
                      <a:r>
                        <a:rPr lang="en-US" sz="2400" dirty="0">
                          <a:effectLst/>
                        </a:rPr>
                        <a:t>Population group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SMART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Cloud Metro Bus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a:effectLst/>
                        </a:rPr>
                        <a:t>St. Peter Transit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Timber Trails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Trailblazer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extLst>
                  <a:ext uri="{0D108BD9-81ED-4DB2-BD59-A6C34878D82A}">
                    <a16:rowId xmlns:a16="http://schemas.microsoft.com/office/drawing/2014/main" val="10000"/>
                  </a:ext>
                </a:extLst>
              </a:tr>
              <a:tr h="531901">
                <a:tc>
                  <a:txBody>
                    <a:bodyPr/>
                    <a:lstStyle/>
                    <a:p>
                      <a:pPr marL="0" marR="0">
                        <a:lnSpc>
                          <a:spcPct val="107000"/>
                        </a:lnSpc>
                        <a:spcBef>
                          <a:spcPts val="0"/>
                        </a:spcBef>
                        <a:spcAft>
                          <a:spcPts val="0"/>
                        </a:spcAft>
                      </a:pPr>
                      <a:r>
                        <a:rPr lang="en-US" sz="2400" b="0">
                          <a:effectLst/>
                        </a:rPr>
                        <a:t>Minority (non-white)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31901">
                <a:tc>
                  <a:txBody>
                    <a:bodyPr/>
                    <a:lstStyle/>
                    <a:p>
                      <a:pPr marL="0" marR="0">
                        <a:lnSpc>
                          <a:spcPct val="107000"/>
                        </a:lnSpc>
                        <a:spcBef>
                          <a:spcPts val="0"/>
                        </a:spcBef>
                        <a:spcAft>
                          <a:spcPts val="0"/>
                        </a:spcAft>
                      </a:pPr>
                      <a:r>
                        <a:rPr lang="en-US" sz="2400" b="0">
                          <a:effectLst/>
                        </a:rPr>
                        <a:t>Income less than $25000</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90%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31901">
                <a:tc>
                  <a:txBody>
                    <a:bodyPr/>
                    <a:lstStyle/>
                    <a:p>
                      <a:pPr marL="0" marR="0">
                        <a:lnSpc>
                          <a:spcPct val="107000"/>
                        </a:lnSpc>
                        <a:spcBef>
                          <a:spcPts val="0"/>
                        </a:spcBef>
                        <a:spcAft>
                          <a:spcPts val="0"/>
                        </a:spcAft>
                      </a:pPr>
                      <a:r>
                        <a:rPr lang="en-US" sz="2400" b="0" dirty="0">
                          <a:effectLst/>
                        </a:rPr>
                        <a:t>No driver's license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31901">
                <a:tc>
                  <a:txBody>
                    <a:bodyPr/>
                    <a:lstStyle/>
                    <a:p>
                      <a:pPr marL="0" marR="0">
                        <a:lnSpc>
                          <a:spcPct val="107000"/>
                        </a:lnSpc>
                        <a:spcBef>
                          <a:spcPts val="0"/>
                        </a:spcBef>
                        <a:spcAft>
                          <a:spcPts val="0"/>
                        </a:spcAft>
                      </a:pPr>
                      <a:r>
                        <a:rPr lang="en-US" sz="2400" b="0">
                          <a:effectLst/>
                        </a:rPr>
                        <a:t>No vehicles in household</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31901">
                <a:tc>
                  <a:txBody>
                    <a:bodyPr/>
                    <a:lstStyle/>
                    <a:p>
                      <a:pPr marL="0" marR="0">
                        <a:lnSpc>
                          <a:spcPct val="107000"/>
                        </a:lnSpc>
                        <a:spcBef>
                          <a:spcPts val="0"/>
                        </a:spcBef>
                        <a:spcAft>
                          <a:spcPts val="0"/>
                        </a:spcAft>
                      </a:pPr>
                      <a:r>
                        <a:rPr lang="en-US" sz="2400" b="0">
                          <a:effectLst/>
                        </a:rPr>
                        <a:t>Disability</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47%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31901">
                <a:tc>
                  <a:txBody>
                    <a:bodyPr/>
                    <a:lstStyle/>
                    <a:p>
                      <a:pPr marL="0" marR="0">
                        <a:lnSpc>
                          <a:spcPct val="107000"/>
                        </a:lnSpc>
                        <a:spcBef>
                          <a:spcPts val="0"/>
                        </a:spcBef>
                        <a:spcAft>
                          <a:spcPts val="0"/>
                        </a:spcAft>
                      </a:pPr>
                      <a:r>
                        <a:rPr lang="en-US" sz="2400" b="0">
                          <a:effectLst/>
                        </a:rPr>
                        <a:t>Age 65 or older</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31901">
                <a:tc>
                  <a:txBody>
                    <a:bodyPr/>
                    <a:lstStyle/>
                    <a:p>
                      <a:pPr marL="0" marR="0">
                        <a:lnSpc>
                          <a:spcPct val="107000"/>
                        </a:lnSpc>
                        <a:spcBef>
                          <a:spcPts val="0"/>
                        </a:spcBef>
                        <a:spcAft>
                          <a:spcPts val="0"/>
                        </a:spcAft>
                      </a:pPr>
                      <a:r>
                        <a:rPr lang="en-US" sz="2400" b="0" dirty="0">
                          <a:effectLst/>
                        </a:rPr>
                        <a:t>Age 75 or older</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67210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Mobility Benefits</a:t>
            </a:r>
            <a:endParaRPr lang="en-US" dirty="0"/>
          </a:p>
        </p:txBody>
      </p:sp>
      <p:sp>
        <p:nvSpPr>
          <p:cNvPr id="3" name="Content Placeholder 2"/>
          <p:cNvSpPr>
            <a:spLocks noGrp="1"/>
          </p:cNvSpPr>
          <p:nvPr>
            <p:ph idx="1"/>
          </p:nvPr>
        </p:nvSpPr>
        <p:spPr>
          <a:xfrm>
            <a:off x="812800" y="1295400"/>
            <a:ext cx="6417994" cy="4495800"/>
          </a:xfrm>
        </p:spPr>
        <p:txBody>
          <a:bodyPr/>
          <a:lstStyle/>
          <a:p>
            <a:r>
              <a:rPr lang="en-US" dirty="0" smtClean="0"/>
              <a:t>Health benefits – very large</a:t>
            </a:r>
          </a:p>
          <a:p>
            <a:r>
              <a:rPr lang="en-US" dirty="0" smtClean="0"/>
              <a:t>Low-cost mobility benefits - important</a:t>
            </a:r>
          </a:p>
          <a:p>
            <a:r>
              <a:rPr lang="en-US" dirty="0" smtClean="0"/>
              <a:t>Relocation cost savings – not measured</a:t>
            </a:r>
          </a:p>
          <a:p>
            <a:r>
              <a:rPr lang="en-US" dirty="0" smtClean="0"/>
              <a:t>Intangible benefits – not monetized, very important</a:t>
            </a:r>
          </a:p>
          <a:p>
            <a:r>
              <a:rPr lang="en-US" dirty="0" smtClean="0"/>
              <a:t>Public cost savings</a:t>
            </a:r>
          </a:p>
          <a:p>
            <a:r>
              <a:rPr lang="en-US" dirty="0" smtClean="0"/>
              <a:t>Productivity – not monetized</a:t>
            </a:r>
          </a:p>
          <a:p>
            <a:r>
              <a:rPr lang="en-US" dirty="0" smtClean="0"/>
              <a:t>Equity – not monetized, very important</a:t>
            </a:r>
          </a:p>
          <a:p>
            <a:r>
              <a:rPr lang="en-US" dirty="0" smtClean="0"/>
              <a:t>Option value - not measured </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836" y="1858694"/>
            <a:ext cx="4490037" cy="3369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00962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Efficiency Benefits</a:t>
            </a:r>
            <a:endParaRPr lang="en-US" dirty="0"/>
          </a:p>
        </p:txBody>
      </p:sp>
      <p:sp>
        <p:nvSpPr>
          <p:cNvPr id="3" name="Content Placeholder 2"/>
          <p:cNvSpPr>
            <a:spLocks noGrp="1"/>
          </p:cNvSpPr>
          <p:nvPr>
            <p:ph idx="1"/>
          </p:nvPr>
        </p:nvSpPr>
        <p:spPr/>
        <p:txBody>
          <a:bodyPr/>
          <a:lstStyle/>
          <a:p>
            <a:r>
              <a:rPr lang="en-US" dirty="0" smtClean="0"/>
              <a:t>Vehicle cost savings – small</a:t>
            </a:r>
          </a:p>
          <a:p>
            <a:r>
              <a:rPr lang="en-US" dirty="0" smtClean="0"/>
              <a:t>Chauffeuring cost savings – can be significant</a:t>
            </a:r>
          </a:p>
          <a:p>
            <a:r>
              <a:rPr lang="en-US" dirty="0" smtClean="0"/>
              <a:t>Travel time impacts – small or negative</a:t>
            </a:r>
          </a:p>
          <a:p>
            <a:r>
              <a:rPr lang="en-US" dirty="0" smtClean="0"/>
              <a:t>Safety benefits – small </a:t>
            </a:r>
          </a:p>
          <a:p>
            <a:r>
              <a:rPr lang="en-US" dirty="0" smtClean="0"/>
              <a:t>Environmental benefits – likely negative</a:t>
            </a:r>
          </a:p>
          <a:p>
            <a:r>
              <a:rPr lang="en-US" dirty="0" smtClean="0"/>
              <a:t>Health benefits – not measured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0650" y="1190244"/>
            <a:ext cx="3124200" cy="4706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733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Impacts from Transit Spending, SMART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203628"/>
              </p:ext>
            </p:extLst>
          </p:nvPr>
        </p:nvGraphicFramePr>
        <p:xfrm>
          <a:off x="812801" y="1406767"/>
          <a:ext cx="10566397" cy="3948741"/>
        </p:xfrm>
        <a:graphic>
          <a:graphicData uri="http://schemas.openxmlformats.org/drawingml/2006/table">
            <a:tbl>
              <a:tblPr firstRow="1" firstCol="1" bandRow="1">
                <a:tableStyleId>{F2DE63D5-997A-4646-A377-4702673A728D}</a:tableStyleId>
              </a:tblPr>
              <a:tblGrid>
                <a:gridCol w="3688861">
                  <a:extLst>
                    <a:ext uri="{9D8B030D-6E8A-4147-A177-3AD203B41FA5}">
                      <a16:colId xmlns:a16="http://schemas.microsoft.com/office/drawing/2014/main" val="20000"/>
                    </a:ext>
                  </a:extLst>
                </a:gridCol>
                <a:gridCol w="1823277">
                  <a:extLst>
                    <a:ext uri="{9D8B030D-6E8A-4147-A177-3AD203B41FA5}">
                      <a16:colId xmlns:a16="http://schemas.microsoft.com/office/drawing/2014/main" val="20001"/>
                    </a:ext>
                  </a:extLst>
                </a:gridCol>
                <a:gridCol w="1684753">
                  <a:extLst>
                    <a:ext uri="{9D8B030D-6E8A-4147-A177-3AD203B41FA5}">
                      <a16:colId xmlns:a16="http://schemas.microsoft.com/office/drawing/2014/main" val="20002"/>
                    </a:ext>
                  </a:extLst>
                </a:gridCol>
                <a:gridCol w="1684753">
                  <a:extLst>
                    <a:ext uri="{9D8B030D-6E8A-4147-A177-3AD203B41FA5}">
                      <a16:colId xmlns:a16="http://schemas.microsoft.com/office/drawing/2014/main" val="20003"/>
                    </a:ext>
                  </a:extLst>
                </a:gridCol>
                <a:gridCol w="1684753">
                  <a:extLst>
                    <a:ext uri="{9D8B030D-6E8A-4147-A177-3AD203B41FA5}">
                      <a16:colId xmlns:a16="http://schemas.microsoft.com/office/drawing/2014/main" val="20004"/>
                    </a:ext>
                  </a:extLst>
                </a:gridCol>
              </a:tblGrid>
              <a:tr h="663996">
                <a:tc>
                  <a:txBody>
                    <a:bodyPr/>
                    <a:lstStyle/>
                    <a:p>
                      <a:pPr marL="0" marR="0">
                        <a:lnSpc>
                          <a:spcPct val="107000"/>
                        </a:lnSpc>
                        <a:spcBef>
                          <a:spcPts val="0"/>
                        </a:spcBef>
                        <a:spcAft>
                          <a:spcPts val="0"/>
                        </a:spcAft>
                      </a:pPr>
                      <a:r>
                        <a:rPr lang="en-US" sz="2400" dirty="0">
                          <a:effectLst/>
                        </a:rPr>
                        <a:t>Impact 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r">
                        <a:lnSpc>
                          <a:spcPct val="107000"/>
                        </a:lnSpc>
                        <a:spcBef>
                          <a:spcPts val="0"/>
                        </a:spcBef>
                        <a:spcAft>
                          <a:spcPts val="0"/>
                        </a:spcAft>
                      </a:pPr>
                      <a:r>
                        <a:rPr lang="en-US" sz="2400" dirty="0">
                          <a:effectLst/>
                        </a:rPr>
                        <a:t>Employment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r">
                        <a:lnSpc>
                          <a:spcPct val="107000"/>
                        </a:lnSpc>
                        <a:spcBef>
                          <a:spcPts val="0"/>
                        </a:spcBef>
                        <a:spcAft>
                          <a:spcPts val="0"/>
                        </a:spcAft>
                      </a:pPr>
                      <a:r>
                        <a:rPr lang="en-US" sz="2400" dirty="0">
                          <a:effectLst/>
                        </a:rPr>
                        <a:t>Labor </a:t>
                      </a:r>
                      <a:r>
                        <a:rPr lang="en-US" sz="2400" dirty="0" smtClean="0">
                          <a:effectLst/>
                        </a:rPr>
                        <a:t>Income  </a:t>
                      </a:r>
                      <a:r>
                        <a:rPr lang="en-US" sz="2400" dirty="0">
                          <a:effectLst/>
                        </a:rPr>
                        <a:t>($M)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r">
                        <a:lnSpc>
                          <a:spcPct val="107000"/>
                        </a:lnSpc>
                        <a:spcBef>
                          <a:spcPts val="0"/>
                        </a:spcBef>
                        <a:spcAft>
                          <a:spcPts val="0"/>
                        </a:spcAft>
                      </a:pPr>
                      <a:r>
                        <a:rPr lang="en-US" sz="2400" dirty="0">
                          <a:effectLst/>
                        </a:rPr>
                        <a:t>Value Added </a:t>
                      </a:r>
                      <a:endParaRPr lang="en-US" sz="2400" dirty="0" smtClean="0">
                        <a:effectLst/>
                      </a:endParaRPr>
                    </a:p>
                    <a:p>
                      <a:pPr marL="0" marR="0" algn="r">
                        <a:lnSpc>
                          <a:spcPct val="107000"/>
                        </a:lnSpc>
                        <a:spcBef>
                          <a:spcPts val="0"/>
                        </a:spcBef>
                        <a:spcAft>
                          <a:spcPts val="0"/>
                        </a:spcAft>
                      </a:pPr>
                      <a:r>
                        <a:rPr lang="en-US" sz="2400" dirty="0" smtClean="0">
                          <a:effectLst/>
                        </a:rPr>
                        <a:t>($</a:t>
                      </a:r>
                      <a:r>
                        <a:rPr lang="en-US" sz="2400" dirty="0">
                          <a:effectLst/>
                        </a:rPr>
                        <a:t>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r">
                        <a:lnSpc>
                          <a:spcPct val="107000"/>
                        </a:lnSpc>
                        <a:spcBef>
                          <a:spcPts val="0"/>
                        </a:spcBef>
                        <a:spcAft>
                          <a:spcPts val="0"/>
                        </a:spcAft>
                      </a:pPr>
                      <a:r>
                        <a:rPr lang="en-US" sz="2400" dirty="0">
                          <a:effectLst/>
                        </a:rPr>
                        <a:t>Output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extLst>
                  <a:ext uri="{0D108BD9-81ED-4DB2-BD59-A6C34878D82A}">
                    <a16:rowId xmlns:a16="http://schemas.microsoft.com/office/drawing/2014/main" val="10000"/>
                  </a:ext>
                </a:extLst>
              </a:tr>
              <a:tr h="663996">
                <a:tc>
                  <a:txBody>
                    <a:bodyPr/>
                    <a:lstStyle/>
                    <a:p>
                      <a:pPr marL="0" marR="0">
                        <a:lnSpc>
                          <a:spcPct val="107000"/>
                        </a:lnSpc>
                        <a:spcBef>
                          <a:spcPts val="0"/>
                        </a:spcBef>
                        <a:spcAft>
                          <a:spcPts val="0"/>
                        </a:spcAft>
                      </a:pPr>
                      <a:r>
                        <a:rPr lang="en-US" sz="2400" dirty="0">
                          <a:effectLst/>
                        </a:rPr>
                        <a:t>Direct Effect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1.94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1.94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2.54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63996">
                <a:tc>
                  <a:txBody>
                    <a:bodyPr/>
                    <a:lstStyle/>
                    <a:p>
                      <a:pPr marL="0" marR="0">
                        <a:lnSpc>
                          <a:spcPct val="107000"/>
                        </a:lnSpc>
                        <a:spcBef>
                          <a:spcPts val="0"/>
                        </a:spcBef>
                        <a:spcAft>
                          <a:spcPts val="0"/>
                        </a:spcAft>
                      </a:pPr>
                      <a:r>
                        <a:rPr lang="en-US" sz="2400">
                          <a:effectLst/>
                        </a:rPr>
                        <a:t>Indirect (Supplier) Effect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0.76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63996">
                <a:tc>
                  <a:txBody>
                    <a:bodyPr/>
                    <a:lstStyle/>
                    <a:p>
                      <a:pPr marL="0" marR="0">
                        <a:lnSpc>
                          <a:spcPct val="107000"/>
                        </a:lnSpc>
                        <a:spcBef>
                          <a:spcPts val="0"/>
                        </a:spcBef>
                        <a:spcAft>
                          <a:spcPts val="0"/>
                        </a:spcAft>
                      </a:pPr>
                      <a:r>
                        <a:rPr lang="en-US" sz="2400" dirty="0">
                          <a:effectLst/>
                        </a:rPr>
                        <a:t>Induced (Income </a:t>
                      </a:r>
                      <a:r>
                        <a:rPr lang="en-US" sz="2400" dirty="0" smtClean="0">
                          <a:effectLst/>
                        </a:rPr>
                        <a:t>Re-spending</a:t>
                      </a:r>
                      <a:r>
                        <a:rPr lang="en-US" sz="2400" dirty="0">
                          <a:effectLst/>
                        </a:rPr>
                        <a:t>) Effect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0.64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1.13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3996">
                <a:tc>
                  <a:txBody>
                    <a:bodyPr/>
                    <a:lstStyle/>
                    <a:p>
                      <a:pPr marL="0" marR="0">
                        <a:lnSpc>
                          <a:spcPct val="107000"/>
                        </a:lnSpc>
                        <a:spcBef>
                          <a:spcPts val="0"/>
                        </a:spcBef>
                        <a:spcAft>
                          <a:spcPts val="0"/>
                        </a:spcAft>
                      </a:pPr>
                      <a:r>
                        <a:rPr lang="en-US" sz="2400" dirty="0">
                          <a:effectLst/>
                        </a:rPr>
                        <a:t>Total Effect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2.75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3.31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5.19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5416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Transit Riders Spend More Money Online if Transit was Not Available?</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38338"/>
              </p:ext>
            </p:extLst>
          </p:nvPr>
        </p:nvGraphicFramePr>
        <p:xfrm>
          <a:off x="602564" y="1885009"/>
          <a:ext cx="10986871" cy="3278464"/>
        </p:xfrm>
        <a:graphic>
          <a:graphicData uri="http://schemas.openxmlformats.org/drawingml/2006/table">
            <a:tbl>
              <a:tblPr firstRow="1" firstCol="1" bandRow="1">
                <a:tableStyleId>{F2DE63D5-997A-4646-A377-4702673A728D}</a:tableStyleId>
              </a:tblPr>
              <a:tblGrid>
                <a:gridCol w="2634031">
                  <a:extLst>
                    <a:ext uri="{9D8B030D-6E8A-4147-A177-3AD203B41FA5}">
                      <a16:colId xmlns:a16="http://schemas.microsoft.com/office/drawing/2014/main" val="20000"/>
                    </a:ext>
                  </a:extLst>
                </a:gridCol>
                <a:gridCol w="1392140">
                  <a:extLst>
                    <a:ext uri="{9D8B030D-6E8A-4147-A177-3AD203B41FA5}">
                      <a16:colId xmlns:a16="http://schemas.microsoft.com/office/drawing/2014/main" val="20001"/>
                    </a:ext>
                  </a:extLst>
                </a:gridCol>
                <a:gridCol w="1392140">
                  <a:extLst>
                    <a:ext uri="{9D8B030D-6E8A-4147-A177-3AD203B41FA5}">
                      <a16:colId xmlns:a16="http://schemas.microsoft.com/office/drawing/2014/main" val="20002"/>
                    </a:ext>
                  </a:extLst>
                </a:gridCol>
                <a:gridCol w="1392140">
                  <a:extLst>
                    <a:ext uri="{9D8B030D-6E8A-4147-A177-3AD203B41FA5}">
                      <a16:colId xmlns:a16="http://schemas.microsoft.com/office/drawing/2014/main" val="20003"/>
                    </a:ext>
                  </a:extLst>
                </a:gridCol>
                <a:gridCol w="1392140">
                  <a:extLst>
                    <a:ext uri="{9D8B030D-6E8A-4147-A177-3AD203B41FA5}">
                      <a16:colId xmlns:a16="http://schemas.microsoft.com/office/drawing/2014/main" val="20004"/>
                    </a:ext>
                  </a:extLst>
                </a:gridCol>
                <a:gridCol w="1281380">
                  <a:extLst>
                    <a:ext uri="{9D8B030D-6E8A-4147-A177-3AD203B41FA5}">
                      <a16:colId xmlns:a16="http://schemas.microsoft.com/office/drawing/2014/main" val="20005"/>
                    </a:ext>
                  </a:extLst>
                </a:gridCol>
                <a:gridCol w="1502900">
                  <a:extLst>
                    <a:ext uri="{9D8B030D-6E8A-4147-A177-3AD203B41FA5}">
                      <a16:colId xmlns:a16="http://schemas.microsoft.com/office/drawing/2014/main" val="20006"/>
                    </a:ext>
                  </a:extLst>
                </a:gridCol>
              </a:tblGrid>
              <a:tr h="1266154">
                <a:tc>
                  <a:txBody>
                    <a:bodyPr/>
                    <a:lstStyle/>
                    <a:p>
                      <a:pPr marL="0" marR="0">
                        <a:lnSpc>
                          <a:spcPct val="107000"/>
                        </a:lnSpc>
                        <a:spcBef>
                          <a:spcPts val="0"/>
                        </a:spcBef>
                        <a:spcAft>
                          <a:spcPts val="0"/>
                        </a:spcAft>
                      </a:pPr>
                      <a:r>
                        <a:rPr lang="en-US" sz="2400" dirty="0">
                          <a:effectLst/>
                        </a:rPr>
                        <a:t>Survey Response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Paul Bunyan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SMART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Cloud Metro Bus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St. Peter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Timber Trails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tc>
                  <a:txBody>
                    <a:bodyPr/>
                    <a:lstStyle/>
                    <a:p>
                      <a:pPr marL="0" marR="0" algn="ctr">
                        <a:lnSpc>
                          <a:spcPct val="107000"/>
                        </a:lnSpc>
                        <a:spcBef>
                          <a:spcPts val="0"/>
                        </a:spcBef>
                        <a:spcAft>
                          <a:spcPts val="0"/>
                        </a:spcAft>
                      </a:pPr>
                      <a:r>
                        <a:rPr lang="en-US" sz="2400" dirty="0">
                          <a:effectLst/>
                        </a:rPr>
                        <a:t>Trailblazer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95644"/>
                    </a:solidFill>
                  </a:tcPr>
                </a:tc>
                <a:extLst>
                  <a:ext uri="{0D108BD9-81ED-4DB2-BD59-A6C34878D82A}">
                    <a16:rowId xmlns:a16="http://schemas.microsoft.com/office/drawing/2014/main" val="10000"/>
                  </a:ext>
                </a:extLst>
              </a:tr>
              <a:tr h="464243">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6">
                  <a:txBody>
                    <a:bodyPr/>
                    <a:lstStyle/>
                    <a:p>
                      <a:pPr marL="0" marR="0" algn="ctr">
                        <a:lnSpc>
                          <a:spcPct val="107000"/>
                        </a:lnSpc>
                        <a:spcBef>
                          <a:spcPts val="0"/>
                        </a:spcBef>
                        <a:spcAft>
                          <a:spcPts val="0"/>
                        </a:spcAft>
                      </a:pPr>
                      <a:r>
                        <a:rPr lang="en-US" sz="2400" dirty="0">
                          <a:effectLst/>
                        </a:rPr>
                        <a:t>-----------------------Percentage of respondents-----------------------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65366">
                <a:tc>
                  <a:txBody>
                    <a:bodyPr/>
                    <a:lstStyle/>
                    <a:p>
                      <a:pPr marL="0" marR="0">
                        <a:lnSpc>
                          <a:spcPct val="107000"/>
                        </a:lnSpc>
                        <a:spcBef>
                          <a:spcPts val="0"/>
                        </a:spcBef>
                        <a:spcAft>
                          <a:spcPts val="0"/>
                        </a:spcAft>
                      </a:pPr>
                      <a:r>
                        <a:rPr lang="en-US" sz="2400" dirty="0">
                          <a:effectLst/>
                        </a:rPr>
                        <a:t>Spend more online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65366">
                <a:tc>
                  <a:txBody>
                    <a:bodyPr/>
                    <a:lstStyle/>
                    <a:p>
                      <a:pPr marL="0" marR="0">
                        <a:lnSpc>
                          <a:spcPct val="107000"/>
                        </a:lnSpc>
                        <a:spcBef>
                          <a:spcPts val="0"/>
                        </a:spcBef>
                        <a:spcAft>
                          <a:spcPts val="0"/>
                        </a:spcAft>
                      </a:pPr>
                      <a:r>
                        <a:rPr lang="en-US" sz="2400" dirty="0">
                          <a:effectLst/>
                        </a:rPr>
                        <a:t>Not spend more online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66%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997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Benefits of Research</a:t>
            </a:r>
            <a:endParaRPr lang="en-US" dirty="0"/>
          </a:p>
        </p:txBody>
      </p:sp>
      <p:sp>
        <p:nvSpPr>
          <p:cNvPr id="3" name="Content Placeholder 2"/>
          <p:cNvSpPr>
            <a:spLocks noGrp="1"/>
          </p:cNvSpPr>
          <p:nvPr>
            <p:ph idx="1"/>
          </p:nvPr>
        </p:nvSpPr>
        <p:spPr>
          <a:xfrm>
            <a:off x="812800" y="1295400"/>
            <a:ext cx="6432062" cy="4495800"/>
          </a:xfrm>
        </p:spPr>
        <p:txBody>
          <a:bodyPr/>
          <a:lstStyle/>
          <a:p>
            <a:pPr>
              <a:spcAft>
                <a:spcPts val="600"/>
              </a:spcAft>
            </a:pPr>
            <a:r>
              <a:rPr lang="en-US" dirty="0" smtClean="0"/>
              <a:t>Provides data and information for transit directors as they request and compete for local funding resources</a:t>
            </a:r>
          </a:p>
          <a:p>
            <a:pPr>
              <a:spcAft>
                <a:spcPts val="600"/>
              </a:spcAft>
            </a:pPr>
            <a:r>
              <a:rPr lang="en-US" dirty="0" smtClean="0"/>
              <a:t>Provides evidence for the Legislature when </a:t>
            </a:r>
            <a:r>
              <a:rPr lang="en-US" dirty="0" err="1" smtClean="0"/>
              <a:t>MnDOT</a:t>
            </a:r>
            <a:r>
              <a:rPr lang="en-US" dirty="0" smtClean="0"/>
              <a:t> requests increased funding</a:t>
            </a:r>
          </a:p>
          <a:p>
            <a:pPr>
              <a:spcAft>
                <a:spcPts val="600"/>
              </a:spcAft>
            </a:pPr>
            <a:r>
              <a:rPr lang="en-US" dirty="0" smtClean="0"/>
              <a:t>Enables </a:t>
            </a:r>
            <a:r>
              <a:rPr lang="en-US" dirty="0" err="1" smtClean="0"/>
              <a:t>MnDOT</a:t>
            </a:r>
            <a:r>
              <a:rPr lang="en-US" dirty="0" smtClean="0"/>
              <a:t> to better understand the benefits of its investments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929" t="3644" b="6680"/>
          <a:stretch/>
        </p:blipFill>
        <p:spPr>
          <a:xfrm>
            <a:off x="7481178" y="1619441"/>
            <a:ext cx="4226255" cy="33412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3242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71326797"/>
              </p:ext>
            </p:extLst>
          </p:nvPr>
        </p:nvGraphicFramePr>
        <p:xfrm>
          <a:off x="1523999" y="392373"/>
          <a:ext cx="9577137" cy="6073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06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Research Problem</a:t>
            </a:r>
            <a:endParaRPr lang="en-US" sz="3600" dirty="0"/>
          </a:p>
        </p:txBody>
      </p:sp>
      <p:sp>
        <p:nvSpPr>
          <p:cNvPr id="3" name="Content Placeholder 2"/>
          <p:cNvSpPr>
            <a:spLocks noGrp="1"/>
          </p:cNvSpPr>
          <p:nvPr>
            <p:ph idx="1"/>
          </p:nvPr>
        </p:nvSpPr>
        <p:spPr>
          <a:xfrm>
            <a:off x="327102" y="1295400"/>
            <a:ext cx="6898887" cy="4495800"/>
          </a:xfrm>
        </p:spPr>
        <p:txBody>
          <a:bodyPr/>
          <a:lstStyle/>
          <a:p>
            <a:pPr>
              <a:spcAft>
                <a:spcPts val="1200"/>
              </a:spcAft>
            </a:pPr>
            <a:r>
              <a:rPr lang="en-US" sz="3200" dirty="0" smtClean="0"/>
              <a:t>Benefits of rural transit largely unmeasured or unidentified</a:t>
            </a:r>
          </a:p>
          <a:p>
            <a:pPr>
              <a:spcAft>
                <a:spcPts val="1200"/>
              </a:spcAft>
            </a:pPr>
            <a:r>
              <a:rPr lang="en-US" sz="3200" dirty="0"/>
              <a:t>Scarce resources for funding rural transit</a:t>
            </a:r>
          </a:p>
          <a:p>
            <a:pPr>
              <a:spcAft>
                <a:spcPts val="1200"/>
              </a:spcAft>
            </a:pPr>
            <a:r>
              <a:rPr lang="en-US" sz="3200" dirty="0" smtClean="0"/>
              <a:t>Information is needed to support investment decisions</a:t>
            </a:r>
            <a:endParaRPr 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39" t="19940" b="15225"/>
          <a:stretch/>
        </p:blipFill>
        <p:spPr>
          <a:xfrm>
            <a:off x="7517731" y="1344828"/>
            <a:ext cx="3715265" cy="44463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047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Approach</a:t>
            </a:r>
            <a:endParaRPr lang="en-US" dirty="0"/>
          </a:p>
        </p:txBody>
      </p:sp>
      <p:graphicFrame>
        <p:nvGraphicFramePr>
          <p:cNvPr id="4" name="Content Placeholder 3"/>
          <p:cNvGraphicFramePr>
            <a:graphicFrameLocks noGrp="1"/>
          </p:cNvGraphicFramePr>
          <p:nvPr>
            <p:ph idx="1"/>
            <p:extLst/>
          </p:nvPr>
        </p:nvGraphicFramePr>
        <p:xfrm>
          <a:off x="812800" y="1295400"/>
          <a:ext cx="10566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23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Stakeholder Survey: Perceived Benefits of Transit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7536950"/>
              </p:ext>
            </p:extLst>
          </p:nvPr>
        </p:nvGraphicFramePr>
        <p:xfrm>
          <a:off x="-773151" y="1497980"/>
          <a:ext cx="11864898" cy="5118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577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41606485"/>
              </p:ext>
            </p:extLst>
          </p:nvPr>
        </p:nvGraphicFramePr>
        <p:xfrm>
          <a:off x="341194" y="156949"/>
          <a:ext cx="11621069" cy="652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8009" y="293428"/>
            <a:ext cx="5623719" cy="584775"/>
          </a:xfrm>
          <a:prstGeom prst="rect">
            <a:avLst/>
          </a:prstGeom>
          <a:noFill/>
        </p:spPr>
        <p:txBody>
          <a:bodyPr wrap="none" rtlCol="0">
            <a:spAutoFit/>
          </a:bodyPr>
          <a:lstStyle/>
          <a:p>
            <a:r>
              <a:rPr lang="en-US" sz="3200" dirty="0" smtClean="0"/>
              <a:t>Transit Benefits Assessment Tree</a:t>
            </a:r>
            <a:endParaRPr lang="en-US" sz="3200" dirty="0"/>
          </a:p>
        </p:txBody>
      </p:sp>
    </p:spTree>
    <p:extLst>
      <p:ext uri="{BB962C8B-B14F-4D97-AF65-F5344CB8AC3E}">
        <p14:creationId xmlns:p14="http://schemas.microsoft.com/office/powerpoint/2010/main" val="387288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p:cNvGrpSpPr/>
          <p:nvPr/>
        </p:nvGrpSpPr>
        <p:grpSpPr>
          <a:xfrm>
            <a:off x="5432258" y="1461542"/>
            <a:ext cx="1899782" cy="1048775"/>
            <a:chOff x="6724174" y="141713"/>
            <a:chExt cx="1057418" cy="491331"/>
          </a:xfrm>
        </p:grpSpPr>
        <p:sp>
          <p:nvSpPr>
            <p:cNvPr id="42" name="Rectangle 41"/>
            <p:cNvSpPr/>
            <p:nvPr/>
          </p:nvSpPr>
          <p:spPr>
            <a:xfrm>
              <a:off x="6724174" y="141713"/>
              <a:ext cx="1057418" cy="491331"/>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43" name="TextBox 42"/>
            <p:cNvSpPr txBox="1"/>
            <p:nvPr/>
          </p:nvSpPr>
          <p:spPr>
            <a:xfrm>
              <a:off x="6792729" y="141715"/>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Transit Benefits</a:t>
              </a:r>
              <a:endParaRPr lang="en-US" sz="2800" kern="1200" dirty="0"/>
            </a:p>
          </p:txBody>
        </p:sp>
      </p:grpSp>
      <p:grpSp>
        <p:nvGrpSpPr>
          <p:cNvPr id="46" name="Group 45"/>
          <p:cNvGrpSpPr/>
          <p:nvPr/>
        </p:nvGrpSpPr>
        <p:grpSpPr>
          <a:xfrm>
            <a:off x="1738860" y="4268945"/>
            <a:ext cx="5904352" cy="1048777"/>
            <a:chOff x="1738860" y="3954155"/>
            <a:chExt cx="5904352" cy="1048777"/>
          </a:xfrm>
        </p:grpSpPr>
        <p:grpSp>
          <p:nvGrpSpPr>
            <p:cNvPr id="31" name="Group 30"/>
            <p:cNvGrpSpPr/>
            <p:nvPr/>
          </p:nvGrpSpPr>
          <p:grpSpPr>
            <a:xfrm>
              <a:off x="1738860" y="3954157"/>
              <a:ext cx="1899782" cy="1048775"/>
              <a:chOff x="4668430" y="1309456"/>
              <a:chExt cx="1057418" cy="491331"/>
            </a:xfrm>
          </p:grpSpPr>
          <p:sp>
            <p:nvSpPr>
              <p:cNvPr id="38" name="Rectangle 37"/>
              <p:cNvSpPr/>
              <p:nvPr/>
            </p:nvSpPr>
            <p:spPr>
              <a:xfrm>
                <a:off x="4668430" y="1309456"/>
                <a:ext cx="1057418" cy="491331"/>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9" name="TextBox 38"/>
              <p:cNvSpPr txBox="1"/>
              <p:nvPr/>
            </p:nvSpPr>
            <p:spPr>
              <a:xfrm>
                <a:off x="4734203" y="1319175"/>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Mobility Benefits</a:t>
                </a:r>
                <a:endParaRPr lang="en-US" sz="2800" kern="1200" dirty="0"/>
              </a:p>
            </p:txBody>
          </p:sp>
        </p:grpSp>
        <p:grpSp>
          <p:nvGrpSpPr>
            <p:cNvPr id="32" name="Group 31"/>
            <p:cNvGrpSpPr/>
            <p:nvPr/>
          </p:nvGrpSpPr>
          <p:grpSpPr>
            <a:xfrm>
              <a:off x="5743430" y="3954155"/>
              <a:ext cx="1899782" cy="1048772"/>
              <a:chOff x="6897372" y="1309455"/>
              <a:chExt cx="1057418" cy="491330"/>
            </a:xfrm>
          </p:grpSpPr>
          <p:sp>
            <p:nvSpPr>
              <p:cNvPr id="36" name="Rectangle 35"/>
              <p:cNvSpPr/>
              <p:nvPr/>
            </p:nvSpPr>
            <p:spPr>
              <a:xfrm>
                <a:off x="6897372" y="1309455"/>
                <a:ext cx="1057418" cy="491330"/>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7" name="TextBox 36"/>
              <p:cNvSpPr txBox="1"/>
              <p:nvPr/>
            </p:nvSpPr>
            <p:spPr>
              <a:xfrm>
                <a:off x="6965927" y="1324161"/>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Efficiency Benefits</a:t>
                </a:r>
                <a:endParaRPr lang="en-US" sz="2800" kern="1200" dirty="0"/>
              </a:p>
            </p:txBody>
          </p:sp>
        </p:grpSp>
      </p:grpSp>
      <p:grpSp>
        <p:nvGrpSpPr>
          <p:cNvPr id="47" name="Group 46"/>
          <p:cNvGrpSpPr/>
          <p:nvPr/>
        </p:nvGrpSpPr>
        <p:grpSpPr>
          <a:xfrm>
            <a:off x="3610593" y="2809526"/>
            <a:ext cx="6015811" cy="1100128"/>
            <a:chOff x="3610593" y="2667121"/>
            <a:chExt cx="6015811" cy="1100128"/>
          </a:xfrm>
        </p:grpSpPr>
        <p:grpSp>
          <p:nvGrpSpPr>
            <p:cNvPr id="30" name="Group 29"/>
            <p:cNvGrpSpPr/>
            <p:nvPr/>
          </p:nvGrpSpPr>
          <p:grpSpPr>
            <a:xfrm>
              <a:off x="3610593" y="2711998"/>
              <a:ext cx="1914054" cy="1055251"/>
              <a:chOff x="5710236" y="727528"/>
              <a:chExt cx="1065362" cy="494365"/>
            </a:xfrm>
          </p:grpSpPr>
          <p:sp>
            <p:nvSpPr>
              <p:cNvPr id="40" name="Rectangle 39"/>
              <p:cNvSpPr/>
              <p:nvPr/>
            </p:nvSpPr>
            <p:spPr>
              <a:xfrm>
                <a:off x="5718179" y="730563"/>
                <a:ext cx="1057419" cy="491330"/>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41" name="TextBox 40"/>
              <p:cNvSpPr txBox="1"/>
              <p:nvPr/>
            </p:nvSpPr>
            <p:spPr>
              <a:xfrm>
                <a:off x="5710236" y="727528"/>
                <a:ext cx="1057418" cy="491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Societal Benefits</a:t>
                </a:r>
                <a:endParaRPr lang="en-US" sz="2800" kern="1200" dirty="0"/>
              </a:p>
            </p:txBody>
          </p:sp>
        </p:grpSp>
        <p:grpSp>
          <p:nvGrpSpPr>
            <p:cNvPr id="33" name="Group 32"/>
            <p:cNvGrpSpPr/>
            <p:nvPr/>
          </p:nvGrpSpPr>
          <p:grpSpPr>
            <a:xfrm>
              <a:off x="7726620" y="2667121"/>
              <a:ext cx="1899784" cy="1048775"/>
              <a:chOff x="8001215" y="706504"/>
              <a:chExt cx="1057419" cy="491331"/>
            </a:xfrm>
          </p:grpSpPr>
          <p:sp>
            <p:nvSpPr>
              <p:cNvPr id="34" name="Rectangle 33"/>
              <p:cNvSpPr/>
              <p:nvPr/>
            </p:nvSpPr>
            <p:spPr>
              <a:xfrm>
                <a:off x="8001215" y="706504"/>
                <a:ext cx="1057419" cy="491331"/>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5" name="TextBox 34"/>
              <p:cNvSpPr txBox="1"/>
              <p:nvPr/>
            </p:nvSpPr>
            <p:spPr>
              <a:xfrm>
                <a:off x="8088993" y="716547"/>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Economic Impacts</a:t>
                </a:r>
                <a:endParaRPr lang="en-US" sz="2800" kern="1200" dirty="0"/>
              </a:p>
            </p:txBody>
          </p:sp>
        </p:grpSp>
      </p:grpSp>
      <p:sp>
        <p:nvSpPr>
          <p:cNvPr id="45" name="TextBox 44"/>
          <p:cNvSpPr txBox="1"/>
          <p:nvPr/>
        </p:nvSpPr>
        <p:spPr>
          <a:xfrm>
            <a:off x="528009" y="293428"/>
            <a:ext cx="5623719" cy="584775"/>
          </a:xfrm>
          <a:prstGeom prst="rect">
            <a:avLst/>
          </a:prstGeom>
          <a:noFill/>
        </p:spPr>
        <p:txBody>
          <a:bodyPr wrap="none" rtlCol="0">
            <a:spAutoFit/>
          </a:bodyPr>
          <a:lstStyle/>
          <a:p>
            <a:r>
              <a:rPr lang="en-US" sz="3200" dirty="0" smtClean="0"/>
              <a:t>Transit Benefits Assessment Tree</a:t>
            </a:r>
            <a:endParaRPr lang="en-US" sz="3200" dirty="0"/>
          </a:p>
        </p:txBody>
      </p:sp>
      <p:cxnSp>
        <p:nvCxnSpPr>
          <p:cNvPr id="49" name="Elbow Connector 48"/>
          <p:cNvCxnSpPr>
            <a:stCxn id="42" idx="2"/>
            <a:endCxn id="41" idx="0"/>
          </p:cNvCxnSpPr>
          <p:nvPr/>
        </p:nvCxnSpPr>
        <p:spPr>
          <a:xfrm rot="5400000">
            <a:off x="5299274" y="1771528"/>
            <a:ext cx="344086" cy="1821665"/>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2"/>
            <a:endCxn id="35" idx="0"/>
          </p:cNvCxnSpPr>
          <p:nvPr/>
        </p:nvCxnSpPr>
        <p:spPr>
          <a:xfrm rot="16200000" flipH="1">
            <a:off x="7386275" y="1506190"/>
            <a:ext cx="320646" cy="2328899"/>
          </a:xfrm>
          <a:prstGeom prst="bentConnector3">
            <a:avLst>
              <a:gd name="adj1" fmla="val 54675"/>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1" idx="2"/>
            <a:endCxn id="39" idx="0"/>
          </p:cNvCxnSpPr>
          <p:nvPr/>
        </p:nvCxnSpPr>
        <p:spPr>
          <a:xfrm rot="5400000">
            <a:off x="3428862" y="3158070"/>
            <a:ext cx="386515" cy="1876731"/>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0" idx="2"/>
            <a:endCxn id="37" idx="0"/>
          </p:cNvCxnSpPr>
          <p:nvPr/>
        </p:nvCxnSpPr>
        <p:spPr>
          <a:xfrm rot="16200000" flipH="1">
            <a:off x="5438698" y="3045712"/>
            <a:ext cx="390682" cy="2118566"/>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94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 name="Group 66"/>
          <p:cNvGrpSpPr/>
          <p:nvPr/>
        </p:nvGrpSpPr>
        <p:grpSpPr>
          <a:xfrm>
            <a:off x="1244185" y="1641423"/>
            <a:ext cx="10013428" cy="2524245"/>
            <a:chOff x="3240651" y="2872213"/>
            <a:chExt cx="5710698" cy="1113573"/>
          </a:xfrm>
        </p:grpSpPr>
        <p:grpSp>
          <p:nvGrpSpPr>
            <p:cNvPr id="49" name="Group 48"/>
            <p:cNvGrpSpPr/>
            <p:nvPr/>
          </p:nvGrpSpPr>
          <p:grpSpPr>
            <a:xfrm>
              <a:off x="5635846" y="2872213"/>
              <a:ext cx="920308" cy="460154"/>
              <a:chOff x="4668431" y="1309456"/>
              <a:chExt cx="920308" cy="460154"/>
            </a:xfrm>
          </p:grpSpPr>
          <p:sp>
            <p:nvSpPr>
              <p:cNvPr id="65" name="Rectangle 64"/>
              <p:cNvSpPr/>
              <p:nvPr/>
            </p:nvSpPr>
            <p:spPr>
              <a:xfrm>
                <a:off x="4668431" y="1309456"/>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6" name="TextBox 65"/>
              <p:cNvSpPr txBox="1"/>
              <p:nvPr/>
            </p:nvSpPr>
            <p:spPr>
              <a:xfrm>
                <a:off x="4668431" y="1309456"/>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Mobility Benefits</a:t>
                </a:r>
                <a:endParaRPr lang="en-US" sz="2800" kern="1200" dirty="0"/>
              </a:p>
            </p:txBody>
          </p:sp>
        </p:grpSp>
        <p:grpSp>
          <p:nvGrpSpPr>
            <p:cNvPr id="50" name="Group 49"/>
            <p:cNvGrpSpPr/>
            <p:nvPr/>
          </p:nvGrpSpPr>
          <p:grpSpPr>
            <a:xfrm>
              <a:off x="3240651" y="3525632"/>
              <a:ext cx="1001976" cy="460154"/>
              <a:chOff x="2273236" y="1962875"/>
              <a:chExt cx="1001976" cy="460154"/>
            </a:xfrm>
          </p:grpSpPr>
          <p:sp>
            <p:nvSpPr>
              <p:cNvPr id="63" name="Rectangle 62"/>
              <p:cNvSpPr/>
              <p:nvPr/>
            </p:nvSpPr>
            <p:spPr>
              <a:xfrm>
                <a:off x="2273236" y="1962875"/>
                <a:ext cx="1001976"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4" name="TextBox 63"/>
              <p:cNvSpPr txBox="1"/>
              <p:nvPr/>
            </p:nvSpPr>
            <p:spPr>
              <a:xfrm>
                <a:off x="2273236" y="1962875"/>
                <a:ext cx="1001976"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Direct User Benefits</a:t>
                </a:r>
                <a:endParaRPr lang="en-US" sz="2800" kern="1200" dirty="0"/>
              </a:p>
            </p:txBody>
          </p:sp>
        </p:grpSp>
        <p:grpSp>
          <p:nvGrpSpPr>
            <p:cNvPr id="51" name="Group 50"/>
            <p:cNvGrpSpPr/>
            <p:nvPr/>
          </p:nvGrpSpPr>
          <p:grpSpPr>
            <a:xfrm>
              <a:off x="4435892" y="3525632"/>
              <a:ext cx="1001976" cy="460154"/>
              <a:chOff x="3468477" y="1962875"/>
              <a:chExt cx="1001976" cy="460154"/>
            </a:xfrm>
          </p:grpSpPr>
          <p:sp>
            <p:nvSpPr>
              <p:cNvPr id="61" name="Rectangle 60"/>
              <p:cNvSpPr/>
              <p:nvPr/>
            </p:nvSpPr>
            <p:spPr>
              <a:xfrm>
                <a:off x="3468477" y="1962875"/>
                <a:ext cx="1001976"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2" name="TextBox 61"/>
              <p:cNvSpPr txBox="1"/>
              <p:nvPr/>
            </p:nvSpPr>
            <p:spPr>
              <a:xfrm>
                <a:off x="3468477" y="1962875"/>
                <a:ext cx="1001976"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Public Cost Savings</a:t>
                </a:r>
                <a:endParaRPr lang="en-US" sz="2800" kern="1200" dirty="0"/>
              </a:p>
            </p:txBody>
          </p:sp>
        </p:grpSp>
        <p:grpSp>
          <p:nvGrpSpPr>
            <p:cNvPr id="52" name="Group 51"/>
            <p:cNvGrpSpPr/>
            <p:nvPr/>
          </p:nvGrpSpPr>
          <p:grpSpPr>
            <a:xfrm>
              <a:off x="5631134" y="3525632"/>
              <a:ext cx="1093068" cy="460154"/>
              <a:chOff x="4663719" y="1962875"/>
              <a:chExt cx="1093068" cy="460154"/>
            </a:xfrm>
          </p:grpSpPr>
          <p:sp>
            <p:nvSpPr>
              <p:cNvPr id="59" name="Rectangle 58"/>
              <p:cNvSpPr/>
              <p:nvPr/>
            </p:nvSpPr>
            <p:spPr>
              <a:xfrm>
                <a:off x="4663719" y="1962875"/>
                <a:ext cx="109306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0" name="TextBox 59"/>
              <p:cNvSpPr txBox="1"/>
              <p:nvPr/>
            </p:nvSpPr>
            <p:spPr>
              <a:xfrm>
                <a:off x="4663719" y="1962875"/>
                <a:ext cx="109306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Productivity</a:t>
                </a:r>
                <a:endParaRPr lang="en-US" sz="2800" kern="1200" dirty="0"/>
              </a:p>
            </p:txBody>
          </p:sp>
        </p:grpSp>
        <p:grpSp>
          <p:nvGrpSpPr>
            <p:cNvPr id="53" name="Group 52"/>
            <p:cNvGrpSpPr/>
            <p:nvPr/>
          </p:nvGrpSpPr>
          <p:grpSpPr>
            <a:xfrm>
              <a:off x="6917468" y="3525632"/>
              <a:ext cx="920308" cy="460154"/>
              <a:chOff x="5950053" y="1962875"/>
              <a:chExt cx="920308" cy="460154"/>
            </a:xfrm>
          </p:grpSpPr>
          <p:sp>
            <p:nvSpPr>
              <p:cNvPr id="57" name="Rectangle 56"/>
              <p:cNvSpPr/>
              <p:nvPr/>
            </p:nvSpPr>
            <p:spPr>
              <a:xfrm>
                <a:off x="5950053" y="1962875"/>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58" name="TextBox 57"/>
              <p:cNvSpPr txBox="1"/>
              <p:nvPr/>
            </p:nvSpPr>
            <p:spPr>
              <a:xfrm>
                <a:off x="5950053" y="1962875"/>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Equity</a:t>
                </a:r>
                <a:endParaRPr lang="en-US" sz="2800" kern="1200" dirty="0"/>
              </a:p>
            </p:txBody>
          </p:sp>
        </p:grpSp>
        <p:grpSp>
          <p:nvGrpSpPr>
            <p:cNvPr id="54" name="Group 53"/>
            <p:cNvGrpSpPr/>
            <p:nvPr/>
          </p:nvGrpSpPr>
          <p:grpSpPr>
            <a:xfrm>
              <a:off x="8031041" y="3525632"/>
              <a:ext cx="920308" cy="460154"/>
              <a:chOff x="7063626" y="1962875"/>
              <a:chExt cx="920308" cy="460154"/>
            </a:xfrm>
          </p:grpSpPr>
          <p:sp>
            <p:nvSpPr>
              <p:cNvPr id="55" name="Rectangle 54"/>
              <p:cNvSpPr/>
              <p:nvPr/>
            </p:nvSpPr>
            <p:spPr>
              <a:xfrm>
                <a:off x="7063626" y="1962875"/>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56" name="TextBox 55"/>
              <p:cNvSpPr txBox="1"/>
              <p:nvPr/>
            </p:nvSpPr>
            <p:spPr>
              <a:xfrm>
                <a:off x="7063626" y="1962875"/>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800" kern="1200" dirty="0" smtClean="0"/>
                  <a:t>Option Value</a:t>
                </a:r>
                <a:endParaRPr lang="en-US" sz="2800" kern="1200" dirty="0"/>
              </a:p>
            </p:txBody>
          </p:sp>
        </p:grpSp>
      </p:grpSp>
      <p:cxnSp>
        <p:nvCxnSpPr>
          <p:cNvPr id="71" name="Elbow Connector 70"/>
          <p:cNvCxnSpPr>
            <a:stCxn id="64" idx="0"/>
            <a:endCxn id="66" idx="2"/>
          </p:cNvCxnSpPr>
          <p:nvPr/>
        </p:nvCxnSpPr>
        <p:spPr>
          <a:xfrm rot="5400000" flipH="1" flipV="1">
            <a:off x="3967725" y="839418"/>
            <a:ext cx="438093" cy="4128257"/>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62" idx="0"/>
            <a:endCxn id="65" idx="2"/>
          </p:cNvCxnSpPr>
          <p:nvPr/>
        </p:nvCxnSpPr>
        <p:spPr>
          <a:xfrm rot="5400000" flipH="1" flipV="1">
            <a:off x="5015623" y="1887316"/>
            <a:ext cx="438093" cy="2032461"/>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60" idx="0"/>
            <a:endCxn id="65" idx="2"/>
          </p:cNvCxnSpPr>
          <p:nvPr/>
        </p:nvCxnSpPr>
        <p:spPr>
          <a:xfrm rot="16200000" flipV="1">
            <a:off x="6103454" y="2831946"/>
            <a:ext cx="438093" cy="143200"/>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8" idx="0"/>
            <a:endCxn id="66" idx="2"/>
          </p:cNvCxnSpPr>
          <p:nvPr/>
        </p:nvCxnSpPr>
        <p:spPr>
          <a:xfrm rot="16200000" flipV="1">
            <a:off x="7155485" y="1779915"/>
            <a:ext cx="438093" cy="2247261"/>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a:endCxn id="56" idx="0"/>
          </p:cNvCxnSpPr>
          <p:nvPr/>
        </p:nvCxnSpPr>
        <p:spPr>
          <a:xfrm rot="16200000" flipH="1">
            <a:off x="8131782" y="803617"/>
            <a:ext cx="438093" cy="4199856"/>
          </a:xfrm>
          <a:prstGeom prst="bentConnector3">
            <a:avLst>
              <a:gd name="adj1" fmla="val 50000"/>
            </a:avLst>
          </a:prstGeom>
          <a:ln>
            <a:solidFill>
              <a:srgbClr val="095644"/>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8009" y="293428"/>
            <a:ext cx="5623719" cy="584775"/>
          </a:xfrm>
          <a:prstGeom prst="rect">
            <a:avLst/>
          </a:prstGeom>
          <a:noFill/>
        </p:spPr>
        <p:txBody>
          <a:bodyPr wrap="none" rtlCol="0">
            <a:spAutoFit/>
          </a:bodyPr>
          <a:lstStyle/>
          <a:p>
            <a:r>
              <a:rPr lang="en-US" sz="3200" dirty="0" smtClean="0"/>
              <a:t>Transit Benefits Assessment Tree</a:t>
            </a:r>
            <a:endParaRPr lang="en-US" sz="3200" dirty="0"/>
          </a:p>
        </p:txBody>
      </p:sp>
    </p:spTree>
    <p:extLst>
      <p:ext uri="{BB962C8B-B14F-4D97-AF65-F5344CB8AC3E}">
        <p14:creationId xmlns:p14="http://schemas.microsoft.com/office/powerpoint/2010/main" val="85098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Group 43"/>
          <p:cNvGrpSpPr/>
          <p:nvPr/>
        </p:nvGrpSpPr>
        <p:grpSpPr>
          <a:xfrm>
            <a:off x="307299" y="104929"/>
            <a:ext cx="11662347" cy="6625654"/>
            <a:chOff x="3375593" y="1149931"/>
            <a:chExt cx="5440813" cy="4558137"/>
          </a:xfrm>
        </p:grpSpPr>
        <p:grpSp>
          <p:nvGrpSpPr>
            <p:cNvPr id="2" name="Group 1"/>
            <p:cNvGrpSpPr/>
            <p:nvPr/>
          </p:nvGrpSpPr>
          <p:grpSpPr>
            <a:xfrm>
              <a:off x="5603016" y="1149931"/>
              <a:ext cx="1012964" cy="520783"/>
              <a:chOff x="2273236" y="1962874"/>
              <a:chExt cx="1012964" cy="520783"/>
            </a:xfrm>
          </p:grpSpPr>
          <p:sp>
            <p:nvSpPr>
              <p:cNvPr id="42" name="Rectangle 41"/>
              <p:cNvSpPr/>
              <p:nvPr/>
            </p:nvSpPr>
            <p:spPr>
              <a:xfrm>
                <a:off x="2273236" y="1962874"/>
                <a:ext cx="1001976" cy="520783"/>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43" name="TextBox 42"/>
              <p:cNvSpPr txBox="1"/>
              <p:nvPr/>
            </p:nvSpPr>
            <p:spPr>
              <a:xfrm>
                <a:off x="2284224" y="1993189"/>
                <a:ext cx="1001976"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smtClean="0"/>
                  <a:t>Direct User Benefits</a:t>
                </a:r>
                <a:endParaRPr lang="en-US" sz="2400" kern="1200" dirty="0"/>
              </a:p>
            </p:txBody>
          </p:sp>
        </p:grpSp>
        <p:grpSp>
          <p:nvGrpSpPr>
            <p:cNvPr id="3" name="Group 2"/>
            <p:cNvGrpSpPr/>
            <p:nvPr/>
          </p:nvGrpSpPr>
          <p:grpSpPr>
            <a:xfrm>
              <a:off x="3375593" y="1779593"/>
              <a:ext cx="922793" cy="640079"/>
              <a:chOff x="45813" y="2592536"/>
              <a:chExt cx="922793" cy="640079"/>
            </a:xfrm>
          </p:grpSpPr>
          <p:sp>
            <p:nvSpPr>
              <p:cNvPr id="40" name="Rectangle 39"/>
              <p:cNvSpPr/>
              <p:nvPr/>
            </p:nvSpPr>
            <p:spPr>
              <a:xfrm>
                <a:off x="45813" y="2592536"/>
                <a:ext cx="922793" cy="640079"/>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41" name="TextBox 40"/>
              <p:cNvSpPr txBox="1"/>
              <p:nvPr/>
            </p:nvSpPr>
            <p:spPr>
              <a:xfrm>
                <a:off x="45813" y="2592536"/>
                <a:ext cx="922793" cy="64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Health Benefits</a:t>
                </a:r>
              </a:p>
            </p:txBody>
          </p:sp>
        </p:grpSp>
        <p:grpSp>
          <p:nvGrpSpPr>
            <p:cNvPr id="4" name="Group 3"/>
            <p:cNvGrpSpPr/>
            <p:nvPr/>
          </p:nvGrpSpPr>
          <p:grpSpPr>
            <a:xfrm>
              <a:off x="3545108" y="2602708"/>
              <a:ext cx="1190963" cy="481786"/>
              <a:chOff x="215328" y="3415651"/>
              <a:chExt cx="1190963" cy="481786"/>
            </a:xfrm>
          </p:grpSpPr>
          <p:sp>
            <p:nvSpPr>
              <p:cNvPr id="38" name="Rectangle 37"/>
              <p:cNvSpPr/>
              <p:nvPr/>
            </p:nvSpPr>
            <p:spPr>
              <a:xfrm>
                <a:off x="222130" y="3415651"/>
                <a:ext cx="1184161" cy="481786"/>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9" name="TextBox 38"/>
              <p:cNvSpPr txBox="1"/>
              <p:nvPr/>
            </p:nvSpPr>
            <p:spPr>
              <a:xfrm>
                <a:off x="215328" y="3437283"/>
                <a:ext cx="1184161"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Health Care Cost Savings</a:t>
                </a:r>
              </a:p>
            </p:txBody>
          </p:sp>
        </p:grpSp>
        <p:grpSp>
          <p:nvGrpSpPr>
            <p:cNvPr id="5" name="Group 4"/>
            <p:cNvGrpSpPr/>
            <p:nvPr/>
          </p:nvGrpSpPr>
          <p:grpSpPr>
            <a:xfrm>
              <a:off x="3545109" y="3188149"/>
              <a:ext cx="1184161" cy="745242"/>
              <a:chOff x="215329" y="4001092"/>
              <a:chExt cx="1184161" cy="745242"/>
            </a:xfrm>
          </p:grpSpPr>
          <p:sp>
            <p:nvSpPr>
              <p:cNvPr id="36" name="Rectangle 35"/>
              <p:cNvSpPr/>
              <p:nvPr/>
            </p:nvSpPr>
            <p:spPr>
              <a:xfrm>
                <a:off x="215329" y="4001092"/>
                <a:ext cx="1184161" cy="745242"/>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7" name="TextBox 36"/>
              <p:cNvSpPr txBox="1"/>
              <p:nvPr/>
            </p:nvSpPr>
            <p:spPr>
              <a:xfrm>
                <a:off x="215329" y="4001092"/>
                <a:ext cx="1184161" cy="745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Quality of Life Improvement</a:t>
                </a:r>
              </a:p>
            </p:txBody>
          </p:sp>
        </p:grpSp>
        <p:grpSp>
          <p:nvGrpSpPr>
            <p:cNvPr id="6" name="Group 5"/>
            <p:cNvGrpSpPr/>
            <p:nvPr/>
          </p:nvGrpSpPr>
          <p:grpSpPr>
            <a:xfrm>
              <a:off x="4759784" y="1781427"/>
              <a:ext cx="1062084" cy="639152"/>
              <a:chOff x="1430004" y="2594370"/>
              <a:chExt cx="1062084" cy="639152"/>
            </a:xfrm>
          </p:grpSpPr>
          <p:sp>
            <p:nvSpPr>
              <p:cNvPr id="34" name="Rectangle 33"/>
              <p:cNvSpPr/>
              <p:nvPr/>
            </p:nvSpPr>
            <p:spPr>
              <a:xfrm>
                <a:off x="1430004" y="2595900"/>
                <a:ext cx="1062084" cy="637622"/>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5" name="TextBox 34"/>
              <p:cNvSpPr txBox="1"/>
              <p:nvPr/>
            </p:nvSpPr>
            <p:spPr>
              <a:xfrm>
                <a:off x="1454848" y="2594370"/>
                <a:ext cx="1012395" cy="637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Low-cost Mobility Benefits</a:t>
                </a:r>
              </a:p>
            </p:txBody>
          </p:sp>
        </p:grpSp>
        <p:grpSp>
          <p:nvGrpSpPr>
            <p:cNvPr id="7" name="Group 6"/>
            <p:cNvGrpSpPr/>
            <p:nvPr/>
          </p:nvGrpSpPr>
          <p:grpSpPr>
            <a:xfrm>
              <a:off x="5093841" y="2607047"/>
              <a:ext cx="920308" cy="460154"/>
              <a:chOff x="1764061" y="3419990"/>
              <a:chExt cx="920308" cy="460154"/>
            </a:xfrm>
          </p:grpSpPr>
          <p:sp>
            <p:nvSpPr>
              <p:cNvPr id="32" name="Rectangle 31"/>
              <p:cNvSpPr/>
              <p:nvPr/>
            </p:nvSpPr>
            <p:spPr>
              <a:xfrm>
                <a:off x="1764061" y="3419990"/>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3" name="TextBox 32"/>
              <p:cNvSpPr txBox="1"/>
              <p:nvPr/>
            </p:nvSpPr>
            <p:spPr>
              <a:xfrm>
                <a:off x="1764061" y="3419990"/>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Work Trips</a:t>
                </a:r>
              </a:p>
            </p:txBody>
          </p:sp>
        </p:grpSp>
        <p:grpSp>
          <p:nvGrpSpPr>
            <p:cNvPr id="8" name="Group 7"/>
            <p:cNvGrpSpPr/>
            <p:nvPr/>
          </p:nvGrpSpPr>
          <p:grpSpPr>
            <a:xfrm>
              <a:off x="5093841" y="3240072"/>
              <a:ext cx="920308" cy="460154"/>
              <a:chOff x="1764061" y="4053015"/>
              <a:chExt cx="920308" cy="460154"/>
            </a:xfrm>
          </p:grpSpPr>
          <p:sp>
            <p:nvSpPr>
              <p:cNvPr id="30" name="Rectangle 29"/>
              <p:cNvSpPr/>
              <p:nvPr/>
            </p:nvSpPr>
            <p:spPr>
              <a:xfrm>
                <a:off x="1764061" y="4053015"/>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31" name="TextBox 30"/>
              <p:cNvSpPr txBox="1"/>
              <p:nvPr/>
            </p:nvSpPr>
            <p:spPr>
              <a:xfrm>
                <a:off x="1764061" y="4053015"/>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Education Trips</a:t>
                </a:r>
              </a:p>
            </p:txBody>
          </p:sp>
        </p:grpSp>
        <p:grpSp>
          <p:nvGrpSpPr>
            <p:cNvPr id="9" name="Group 8"/>
            <p:cNvGrpSpPr/>
            <p:nvPr/>
          </p:nvGrpSpPr>
          <p:grpSpPr>
            <a:xfrm>
              <a:off x="5093841" y="3913886"/>
              <a:ext cx="920308" cy="460154"/>
              <a:chOff x="1764061" y="4726829"/>
              <a:chExt cx="920308" cy="460154"/>
            </a:xfrm>
          </p:grpSpPr>
          <p:sp>
            <p:nvSpPr>
              <p:cNvPr id="28" name="Rectangle 27"/>
              <p:cNvSpPr/>
              <p:nvPr/>
            </p:nvSpPr>
            <p:spPr>
              <a:xfrm>
                <a:off x="1764061" y="4726829"/>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9" name="TextBox 28"/>
              <p:cNvSpPr txBox="1"/>
              <p:nvPr/>
            </p:nvSpPr>
            <p:spPr>
              <a:xfrm>
                <a:off x="1764061" y="4726829"/>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Shopping Trips</a:t>
                </a:r>
              </a:p>
            </p:txBody>
          </p:sp>
        </p:grpSp>
        <p:grpSp>
          <p:nvGrpSpPr>
            <p:cNvPr id="10" name="Group 9"/>
            <p:cNvGrpSpPr/>
            <p:nvPr/>
          </p:nvGrpSpPr>
          <p:grpSpPr>
            <a:xfrm>
              <a:off x="5094706" y="4594495"/>
              <a:ext cx="920308" cy="460154"/>
              <a:chOff x="1764926" y="5407438"/>
              <a:chExt cx="920308" cy="460154"/>
            </a:xfrm>
          </p:grpSpPr>
          <p:sp>
            <p:nvSpPr>
              <p:cNvPr id="26" name="Rectangle 25"/>
              <p:cNvSpPr/>
              <p:nvPr/>
            </p:nvSpPr>
            <p:spPr>
              <a:xfrm>
                <a:off x="1764926" y="5407438"/>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TextBox 26"/>
              <p:cNvSpPr txBox="1"/>
              <p:nvPr/>
            </p:nvSpPr>
            <p:spPr>
              <a:xfrm>
                <a:off x="1764926" y="5407438"/>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Recreation Trips</a:t>
                </a:r>
              </a:p>
            </p:txBody>
          </p:sp>
        </p:grpSp>
        <p:grpSp>
          <p:nvGrpSpPr>
            <p:cNvPr id="11" name="Group 10"/>
            <p:cNvGrpSpPr/>
            <p:nvPr/>
          </p:nvGrpSpPr>
          <p:grpSpPr>
            <a:xfrm>
              <a:off x="5094706" y="5247914"/>
              <a:ext cx="920308" cy="460154"/>
              <a:chOff x="1764926" y="6060857"/>
              <a:chExt cx="920308" cy="460154"/>
            </a:xfrm>
          </p:grpSpPr>
          <p:sp>
            <p:nvSpPr>
              <p:cNvPr id="24" name="Rectangle 23"/>
              <p:cNvSpPr/>
              <p:nvPr/>
            </p:nvSpPr>
            <p:spPr>
              <a:xfrm>
                <a:off x="1764926" y="6060857"/>
                <a:ext cx="920308" cy="460154"/>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5" name="TextBox 24"/>
              <p:cNvSpPr txBox="1"/>
              <p:nvPr/>
            </p:nvSpPr>
            <p:spPr>
              <a:xfrm>
                <a:off x="1764926" y="6060857"/>
                <a:ext cx="920308" cy="4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Other Trips</a:t>
                </a:r>
              </a:p>
            </p:txBody>
          </p:sp>
        </p:grpSp>
        <p:grpSp>
          <p:nvGrpSpPr>
            <p:cNvPr id="12" name="Group 11"/>
            <p:cNvGrpSpPr/>
            <p:nvPr/>
          </p:nvGrpSpPr>
          <p:grpSpPr>
            <a:xfrm>
              <a:off x="6154584" y="1779593"/>
              <a:ext cx="922793" cy="637622"/>
              <a:chOff x="2824804" y="2592536"/>
              <a:chExt cx="922793" cy="637622"/>
            </a:xfrm>
          </p:grpSpPr>
          <p:sp>
            <p:nvSpPr>
              <p:cNvPr id="22" name="Rectangle 21"/>
              <p:cNvSpPr/>
              <p:nvPr/>
            </p:nvSpPr>
            <p:spPr>
              <a:xfrm>
                <a:off x="2824804" y="2592536"/>
                <a:ext cx="922793" cy="637622"/>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3" name="TextBox 22"/>
              <p:cNvSpPr txBox="1"/>
              <p:nvPr/>
            </p:nvSpPr>
            <p:spPr>
              <a:xfrm>
                <a:off x="2824804" y="2592536"/>
                <a:ext cx="922793" cy="637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smtClean="0"/>
                  <a:t>Relocation Cost Savings</a:t>
                </a:r>
                <a:endParaRPr lang="en-US" sz="2400" kern="1200" dirty="0"/>
              </a:p>
            </p:txBody>
          </p:sp>
        </p:grpSp>
        <p:grpSp>
          <p:nvGrpSpPr>
            <p:cNvPr id="13" name="Group 12"/>
            <p:cNvGrpSpPr/>
            <p:nvPr/>
          </p:nvGrpSpPr>
          <p:grpSpPr>
            <a:xfrm>
              <a:off x="7270643" y="1779593"/>
              <a:ext cx="922793" cy="640079"/>
              <a:chOff x="3940863" y="2592536"/>
              <a:chExt cx="922793" cy="640079"/>
            </a:xfrm>
          </p:grpSpPr>
          <p:sp>
            <p:nvSpPr>
              <p:cNvPr id="20" name="Rectangle 19"/>
              <p:cNvSpPr/>
              <p:nvPr/>
            </p:nvSpPr>
            <p:spPr>
              <a:xfrm>
                <a:off x="3940863" y="2592536"/>
                <a:ext cx="922793" cy="640079"/>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1" name="TextBox 20"/>
              <p:cNvSpPr txBox="1"/>
              <p:nvPr/>
            </p:nvSpPr>
            <p:spPr>
              <a:xfrm>
                <a:off x="3940863" y="2592536"/>
                <a:ext cx="922793" cy="64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Intangible Benefits</a:t>
                </a:r>
              </a:p>
            </p:txBody>
          </p:sp>
        </p:grpSp>
        <p:grpSp>
          <p:nvGrpSpPr>
            <p:cNvPr id="14" name="Group 13"/>
            <p:cNvGrpSpPr/>
            <p:nvPr/>
          </p:nvGrpSpPr>
          <p:grpSpPr>
            <a:xfrm>
              <a:off x="7440159" y="2623097"/>
              <a:ext cx="1371600" cy="461396"/>
              <a:chOff x="4110379" y="3436040"/>
              <a:chExt cx="1371600" cy="461396"/>
            </a:xfrm>
          </p:grpSpPr>
          <p:sp>
            <p:nvSpPr>
              <p:cNvPr id="18" name="Rectangle 17"/>
              <p:cNvSpPr/>
              <p:nvPr/>
            </p:nvSpPr>
            <p:spPr>
              <a:xfrm>
                <a:off x="4110379" y="3436040"/>
                <a:ext cx="1371600" cy="461396"/>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9" name="TextBox 18"/>
              <p:cNvSpPr txBox="1"/>
              <p:nvPr/>
            </p:nvSpPr>
            <p:spPr>
              <a:xfrm>
                <a:off x="4110379" y="3436040"/>
                <a:ext cx="1371600" cy="461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Social Connectedness</a:t>
                </a:r>
              </a:p>
            </p:txBody>
          </p:sp>
        </p:grpSp>
        <p:grpSp>
          <p:nvGrpSpPr>
            <p:cNvPr id="15" name="Group 14"/>
            <p:cNvGrpSpPr/>
            <p:nvPr/>
          </p:nvGrpSpPr>
          <p:grpSpPr>
            <a:xfrm>
              <a:off x="7444806" y="3291357"/>
              <a:ext cx="1371600" cy="461396"/>
              <a:chOff x="4115026" y="4104300"/>
              <a:chExt cx="1371600" cy="461396"/>
            </a:xfrm>
          </p:grpSpPr>
          <p:sp>
            <p:nvSpPr>
              <p:cNvPr id="16" name="Rectangle 15"/>
              <p:cNvSpPr/>
              <p:nvPr/>
            </p:nvSpPr>
            <p:spPr>
              <a:xfrm>
                <a:off x="4115026" y="4104300"/>
                <a:ext cx="1371600" cy="461396"/>
              </a:xfrm>
              <a:prstGeom prst="rect">
                <a:avLst/>
              </a:prstGeom>
              <a:solidFill>
                <a:srgbClr val="09564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7" name="TextBox 16"/>
              <p:cNvSpPr txBox="1"/>
              <p:nvPr/>
            </p:nvSpPr>
            <p:spPr>
              <a:xfrm>
                <a:off x="4115026" y="4104300"/>
                <a:ext cx="1371600" cy="461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2400" kern="1200" dirty="0"/>
                  <a:t>Independent Living</a:t>
                </a:r>
              </a:p>
            </p:txBody>
          </p:sp>
        </p:grpSp>
      </p:grpSp>
      <p:cxnSp>
        <p:nvCxnSpPr>
          <p:cNvPr id="46" name="Elbow Connector 45"/>
          <p:cNvCxnSpPr>
            <a:stCxn id="42" idx="2"/>
            <a:endCxn id="41" idx="0"/>
          </p:cNvCxnSpPr>
          <p:nvPr/>
        </p:nvCxnSpPr>
        <p:spPr>
          <a:xfrm rot="5400000">
            <a:off x="3646834" y="-1488600"/>
            <a:ext cx="158265" cy="4859331"/>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42" idx="2"/>
            <a:endCxn id="35" idx="0"/>
          </p:cNvCxnSpPr>
          <p:nvPr/>
        </p:nvCxnSpPr>
        <p:spPr>
          <a:xfrm rot="5400000">
            <a:off x="5203644" y="70876"/>
            <a:ext cx="160931" cy="1743044"/>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2"/>
            <a:endCxn id="23" idx="0"/>
          </p:cNvCxnSpPr>
          <p:nvPr/>
        </p:nvCxnSpPr>
        <p:spPr>
          <a:xfrm rot="16200000" flipH="1">
            <a:off x="6625208" y="392356"/>
            <a:ext cx="158265" cy="1097418"/>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2" idx="2"/>
            <a:endCxn id="21" idx="0"/>
          </p:cNvCxnSpPr>
          <p:nvPr/>
        </p:nvCxnSpPr>
        <p:spPr>
          <a:xfrm rot="16200000" flipH="1">
            <a:off x="7821340" y="-803777"/>
            <a:ext cx="158265" cy="3489683"/>
          </a:xfrm>
          <a:prstGeom prst="bentConnector3">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0" idx="2"/>
            <a:endCxn id="39" idx="1"/>
          </p:cNvCxnSpPr>
          <p:nvPr/>
        </p:nvCxnSpPr>
        <p:spPr>
          <a:xfrm rot="5400000">
            <a:off x="667507" y="1953756"/>
            <a:ext cx="631940" cy="625647"/>
          </a:xfrm>
          <a:prstGeom prst="bentConnector4">
            <a:avLst>
              <a:gd name="adj1" fmla="val 23539"/>
              <a:gd name="adj2" fmla="val 136538"/>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0" idx="2"/>
            <a:endCxn id="37" idx="1"/>
          </p:cNvCxnSpPr>
          <p:nvPr/>
        </p:nvCxnSpPr>
        <p:spPr>
          <a:xfrm rot="5400000">
            <a:off x="154134" y="2467131"/>
            <a:ext cx="1658688" cy="625645"/>
          </a:xfrm>
          <a:prstGeom prst="bentConnector4">
            <a:avLst>
              <a:gd name="adj1" fmla="val 9272"/>
              <a:gd name="adj2" fmla="val 136538"/>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35" idx="2"/>
            <a:endCxn id="33" idx="1"/>
          </p:cNvCxnSpPr>
          <p:nvPr/>
        </p:nvCxnSpPr>
        <p:spPr>
          <a:xfrm rot="5400000">
            <a:off x="3897616" y="2042441"/>
            <a:ext cx="607709" cy="422235"/>
          </a:xfrm>
          <a:prstGeom prst="bentConnector4">
            <a:avLst>
              <a:gd name="adj1" fmla="val 22484"/>
              <a:gd name="adj2" fmla="val 154140"/>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35" idx="2"/>
            <a:endCxn id="31" idx="1"/>
          </p:cNvCxnSpPr>
          <p:nvPr/>
        </p:nvCxnSpPr>
        <p:spPr>
          <a:xfrm rot="5400000">
            <a:off x="3437537" y="2502520"/>
            <a:ext cx="1527866" cy="422235"/>
          </a:xfrm>
          <a:prstGeom prst="bentConnector4">
            <a:avLst>
              <a:gd name="adj1" fmla="val 8640"/>
              <a:gd name="adj2" fmla="val 154140"/>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35" idx="2"/>
            <a:endCxn id="29" idx="1"/>
          </p:cNvCxnSpPr>
          <p:nvPr/>
        </p:nvCxnSpPr>
        <p:spPr>
          <a:xfrm rot="5400000">
            <a:off x="2947813" y="2992244"/>
            <a:ext cx="2507314" cy="422235"/>
          </a:xfrm>
          <a:prstGeom prst="bentConnector4">
            <a:avLst>
              <a:gd name="adj1" fmla="val 5367"/>
              <a:gd name="adj2" fmla="val 154140"/>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35" idx="2"/>
            <a:endCxn id="27" idx="1"/>
          </p:cNvCxnSpPr>
          <p:nvPr/>
        </p:nvCxnSpPr>
        <p:spPr>
          <a:xfrm rot="5400000">
            <a:off x="2454078" y="3487833"/>
            <a:ext cx="3496639" cy="420381"/>
          </a:xfrm>
          <a:prstGeom prst="bentConnector4">
            <a:avLst>
              <a:gd name="adj1" fmla="val 3634"/>
              <a:gd name="adj2" fmla="val 154379"/>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35" idx="2"/>
            <a:endCxn id="25" idx="1"/>
          </p:cNvCxnSpPr>
          <p:nvPr/>
        </p:nvCxnSpPr>
        <p:spPr>
          <a:xfrm rot="5400000">
            <a:off x="1979176" y="3962735"/>
            <a:ext cx="4446442" cy="420381"/>
          </a:xfrm>
          <a:prstGeom prst="bentConnector4">
            <a:avLst>
              <a:gd name="adj1" fmla="val 3087"/>
              <a:gd name="adj2" fmla="val 154379"/>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20" idx="2"/>
            <a:endCxn id="19" idx="1"/>
          </p:cNvCxnSpPr>
          <p:nvPr/>
        </p:nvCxnSpPr>
        <p:spPr>
          <a:xfrm rot="5400000">
            <a:off x="9016974" y="1953305"/>
            <a:ext cx="631037" cy="625644"/>
          </a:xfrm>
          <a:prstGeom prst="bentConnector4">
            <a:avLst>
              <a:gd name="adj1" fmla="val 23429"/>
              <a:gd name="adj2" fmla="val 136538"/>
            </a:avLst>
          </a:prstGeom>
          <a:ln>
            <a:solidFill>
              <a:srgbClr val="095644"/>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21" idx="2"/>
            <a:endCxn id="17" idx="1"/>
          </p:cNvCxnSpPr>
          <p:nvPr/>
        </p:nvCxnSpPr>
        <p:spPr>
          <a:xfrm rot="5400000">
            <a:off x="8536267" y="2443972"/>
            <a:ext cx="1602411" cy="615684"/>
          </a:xfrm>
          <a:prstGeom prst="bentConnector4">
            <a:avLst>
              <a:gd name="adj1" fmla="val 9601"/>
              <a:gd name="adj2" fmla="val 139564"/>
            </a:avLst>
          </a:prstGeom>
          <a:ln>
            <a:solidFill>
              <a:srgbClr val="0956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15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_ugpti_powerpoin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RTC 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URTC 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 presentation-Mattson</Template>
  <TotalTime>3239</TotalTime>
  <Words>2516</Words>
  <Application>Microsoft Office PowerPoint</Application>
  <PresentationFormat>Widescreen</PresentationFormat>
  <Paragraphs>498</Paragraphs>
  <Slides>26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Century Gothic</vt:lpstr>
      <vt:lpstr>Code Light</vt:lpstr>
      <vt:lpstr>Code Pro Light Demo</vt:lpstr>
      <vt:lpstr>Times New Roman</vt:lpstr>
      <vt:lpstr>Verdana</vt:lpstr>
      <vt:lpstr>2012_ugpti_powerpoint_template1</vt:lpstr>
      <vt:lpstr>SURTC Template3</vt:lpstr>
      <vt:lpstr>1_SURTC Template3</vt:lpstr>
      <vt:lpstr>PowerPoint Presentation</vt:lpstr>
      <vt:lpstr>Acknowledgements</vt:lpstr>
      <vt:lpstr>Research Problem</vt:lpstr>
      <vt:lpstr>Study Approach</vt:lpstr>
      <vt:lpstr>Minnesota Stakeholder Survey: Perceived Benefits of Transit</vt:lpstr>
      <vt:lpstr>PowerPoint Presentation</vt:lpstr>
      <vt:lpstr>PowerPoint Presentation</vt:lpstr>
      <vt:lpstr>PowerPoint Presentation</vt:lpstr>
      <vt:lpstr>PowerPoint Presentation</vt:lpstr>
      <vt:lpstr>PowerPoint Presentation</vt:lpstr>
      <vt:lpstr>PowerPoint Presentation</vt:lpstr>
      <vt:lpstr>Measuring Benefits – Economic Impacts</vt:lpstr>
      <vt:lpstr>PowerPoint Presentation</vt:lpstr>
      <vt:lpstr>Onboard Rider Surveys</vt:lpstr>
      <vt:lpstr>How Respondents would have Made the Trip if Transit was Not Available </vt:lpstr>
      <vt:lpstr>Percentage of Respondents that would Miss Health Care Trips without Transit </vt:lpstr>
      <vt:lpstr>Need to Relocate</vt:lpstr>
      <vt:lpstr>Intangible User Benefits of Transit, SMART</vt:lpstr>
      <vt:lpstr>Importance of Transit for Getting to Work</vt:lpstr>
      <vt:lpstr>Demographics of Transit Riders</vt:lpstr>
      <vt:lpstr>Estimated Mobility Benefits</vt:lpstr>
      <vt:lpstr>Estimated Efficiency Benefits</vt:lpstr>
      <vt:lpstr>Economic Impacts from Transit Spending, SMART</vt:lpstr>
      <vt:lpstr>Would Transit Riders Spend More Money Online if Transit was Not Available? </vt:lpstr>
      <vt:lpstr>Direct Benefits of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Measuring the Economic Impact of Rural Transit Service in Greater Minnesota  MnDOT Research Need Statement 497  North Dakota State University</dc:title>
  <dc:creator>Mattson, Jeremy</dc:creator>
  <cp:lastModifiedBy>Mattson, Jeremy</cp:lastModifiedBy>
  <cp:revision>118</cp:revision>
  <cp:lastPrinted>2019-05-21T14:59:40Z</cp:lastPrinted>
  <dcterms:created xsi:type="dcterms:W3CDTF">2017-11-14T20:10:55Z</dcterms:created>
  <dcterms:modified xsi:type="dcterms:W3CDTF">2019-10-17T21:47:28Z</dcterms:modified>
</cp:coreProperties>
</file>